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notesMasters/notesMaster1.xml" ContentType="application/vnd.openxmlformats-officedocument.presentationml.notesMaster+xml"/>
  <Override PartName="/ppt/notesMasters/_rels/notes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notesSlides/notesSlide3.xml" ContentType="application/vnd.openxmlformats-officedocument.presentationml.notesSlide+xml"/>
  <Override PartName="/ppt/notesSlides/notesSlide16.xml" ContentType="application/vnd.openxmlformats-officedocument.presentationml.notesSlide+xml"/>
  <Override PartName="/ppt/notesSlides/_rels/notesSlide3.xml.rels" ContentType="application/vnd.openxmlformats-package.relationships+xml"/>
  <Override PartName="/ppt/notesSlides/_rels/notesSlide16.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slideLayouts/slideLayout39.xml" ContentType="application/vnd.openxmlformats-officedocument.presentationml.slideLayout+xml"/>
  <Override PartName="/ppt/slideLayouts/slideLayout9.xml" ContentType="application/vnd.openxmlformats-officedocument.presentationml.slideLayout+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35.xml" ContentType="application/vnd.openxmlformats-officedocument.presentationml.slideLayout+xml"/>
  <Override PartName="/ppt/slideLayouts/slideLayout5.xml" ContentType="application/vnd.openxmlformats-officedocument.presentationml.slideLayout+xml"/>
  <Override PartName="/ppt/slideLayouts/slideLayout36.xml" ContentType="application/vnd.openxmlformats-officedocument.presentationml.slideLayout+xml"/>
  <Override PartName="/ppt/slideLayouts/slideLayout6.xml" ContentType="application/vnd.openxmlformats-officedocument.presentationml.slideLayout+xml"/>
  <Override PartName="/ppt/slideLayouts/slideLayout37.xml" ContentType="application/vnd.openxmlformats-officedocument.presentationml.slideLayout+xml"/>
  <Override PartName="/ppt/slideLayouts/slideLayout7.xml" ContentType="application/vnd.openxmlformats-officedocument.presentationml.slideLayout+xml"/>
  <Override PartName="/ppt/slideLayouts/slideLayout38.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31.xml.rels" ContentType="application/vnd.openxmlformats-package.relationships+xml"/>
  <Override PartName="/ppt/slideLayouts/_rels/slideLayout32.xml.rels" ContentType="application/vnd.openxmlformats-package.relationships+xml"/>
  <Override PartName="/ppt/slideLayouts/_rels/slideLayout33.xml.rels" ContentType="application/vnd.openxmlformats-package.relationships+xml"/>
  <Override PartName="/ppt/slideLayouts/_rels/slideLayout34.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slideLayouts/_rels/slideLayout37.xml.rels" ContentType="application/vnd.openxmlformats-package.relationships+xml"/>
  <Override PartName="/ppt/slideLayouts/_rels/slideLayout38.xml.rels" ContentType="application/vnd.openxmlformats-package.relationships+xml"/>
  <Override PartName="/ppt/slideLayouts/_rels/slideLayout39.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_rels/presentation.xml.rels" ContentType="application/vnd.openxmlformats-package.relationships+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media/image28.png" ContentType="image/png"/>
  <Override PartName="/ppt/media/image1.jpeg" ContentType="image/jpeg"/>
  <Override PartName="/ppt/media/image2.jpeg" ContentType="image/jpeg"/>
  <Override PartName="/ppt/media/image3.jpeg" ContentType="image/jpeg"/>
  <Override PartName="/ppt/media/image4.png" ContentType="image/png"/>
  <Override PartName="/ppt/media/image7.png" ContentType="image/png"/>
  <Override PartName="/ppt/media/image11.png" ContentType="image/png"/>
  <Override PartName="/ppt/media/image5.jpeg" ContentType="image/jpeg"/>
  <Override PartName="/ppt/media/image8.jpeg" ContentType="image/jpeg"/>
  <Override PartName="/ppt/media/image6.png" ContentType="image/png"/>
  <Override PartName="/ppt/media/image9.png" ContentType="image/png"/>
  <Override PartName="/ppt/media/image29.jpeg" ContentType="image/jpeg"/>
  <Override PartName="/ppt/media/image10.png" ContentType="image/png"/>
  <Override PartName="/ppt/media/hdphoto1.wdp" ContentType="image/vnd.ms-photo"/>
  <Override PartName="/ppt/media/image12.jpeg" ContentType="image/jpeg"/>
  <Override PartName="/ppt/media/image13.png" ContentType="image/png"/>
  <Override PartName="/ppt/media/image14.jpeg" ContentType="image/jpeg"/>
  <Override PartName="/ppt/media/image15.png" ContentType="image/png"/>
  <Override PartName="/ppt/media/image16.jpeg" ContentType="image/jpeg"/>
  <Override PartName="/ppt/media/image17.jpeg" ContentType="image/jpeg"/>
  <Override PartName="/ppt/media/image18.png" ContentType="image/png"/>
  <Override PartName="/ppt/media/image22.png" ContentType="image/png"/>
  <Override PartName="/ppt/media/image19.jpeg" ContentType="image/jpeg"/>
  <Override PartName="/ppt/media/image20.png" ContentType="image/png"/>
  <Override PartName="/ppt/media/image21.png" ContentType="image/png"/>
  <Override PartName="/ppt/media/image23.jpeg" ContentType="image/jpeg"/>
  <Override PartName="/ppt/media/image24.png" ContentType="image/png"/>
  <Override PartName="/ppt/media/image25.jpeg" ContentType="image/jpeg"/>
  <Override PartName="/ppt/media/image26.png" ContentType="image/png"/>
  <Override PartName="/ppt/media/image27.jpeg" ContentType="image/jpeg"/>
  <Override PartName="/ppt/media/image30.png" ContentType="image/png"/>
  <Override PartName="/ppt/media/image31.jpeg" ContentType="image/jpeg"/>
  <Override PartName="/ppt/media/image3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x="9144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
</Relationships>
</file>

<file path=ppt/notesMasters/_rels/notesMaster1.xml.rels><?xml version="1.0" encoding="UTF-8"?>
<Relationships xmlns="http://schemas.openxmlformats.org/package/2006/relationships"><Relationship Id="rId1" Type="http://schemas.openxmlformats.org/officeDocument/2006/relationships/theme" Target="../theme/theme5.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PlaceHolder 1"/>
          <p:cNvSpPr>
            <a:spLocks noGrp="1"/>
          </p:cNvSpPr>
          <p:nvPr>
            <p:ph type="sldImg"/>
          </p:nvPr>
        </p:nvSpPr>
        <p:spPr>
          <a:xfrm>
            <a:off x="216000" y="812520"/>
            <a:ext cx="7127280" cy="4008960"/>
          </a:xfrm>
          <a:prstGeom prst="rect">
            <a:avLst/>
          </a:prstGeom>
        </p:spPr>
        <p:txBody>
          <a:bodyPr lIns="0" rIns="0" tIns="0" bIns="0" anchor="ctr">
            <a:noAutofit/>
          </a:bodyPr>
          <a:p>
            <a:r>
              <a:rPr b="0" lang="pl-PL" sz="1800" spc="-1" strike="noStrike">
                <a:solidFill>
                  <a:srgbClr val="000000"/>
                </a:solidFill>
                <a:latin typeface="Arial"/>
              </a:rPr>
              <a:t>Kliknij, aby przesunąć slajd</a:t>
            </a:r>
            <a:endParaRPr b="0" lang="pl-PL" sz="1800" spc="-1" strike="noStrike">
              <a:solidFill>
                <a:srgbClr val="000000"/>
              </a:solidFill>
              <a:latin typeface="Arial"/>
            </a:endParaRPr>
          </a:p>
        </p:txBody>
      </p:sp>
      <p:sp>
        <p:nvSpPr>
          <p:cNvPr id="153" name="PlaceHolder 2"/>
          <p:cNvSpPr>
            <a:spLocks noGrp="1"/>
          </p:cNvSpPr>
          <p:nvPr>
            <p:ph type="body"/>
          </p:nvPr>
        </p:nvSpPr>
        <p:spPr>
          <a:xfrm>
            <a:off x="756000" y="5078520"/>
            <a:ext cx="6047640" cy="4811040"/>
          </a:xfrm>
          <a:prstGeom prst="rect">
            <a:avLst/>
          </a:prstGeom>
        </p:spPr>
        <p:txBody>
          <a:bodyPr lIns="0" rIns="0" tIns="0" bIns="0">
            <a:noAutofit/>
          </a:bodyPr>
          <a:p>
            <a:r>
              <a:rPr b="0" lang="pl-PL" sz="2000" spc="-1" strike="noStrike">
                <a:latin typeface="Arial"/>
              </a:rPr>
              <a:t>Kliknij, aby edytować format notatek</a:t>
            </a:r>
            <a:endParaRPr b="0" lang="pl-PL" sz="2000" spc="-1" strike="noStrike">
              <a:latin typeface="Arial"/>
            </a:endParaRPr>
          </a:p>
        </p:txBody>
      </p:sp>
      <p:sp>
        <p:nvSpPr>
          <p:cNvPr id="154" name="PlaceHolder 3"/>
          <p:cNvSpPr>
            <a:spLocks noGrp="1"/>
          </p:cNvSpPr>
          <p:nvPr>
            <p:ph type="hdr"/>
          </p:nvPr>
        </p:nvSpPr>
        <p:spPr>
          <a:xfrm>
            <a:off x="0" y="0"/>
            <a:ext cx="3280680" cy="534240"/>
          </a:xfrm>
          <a:prstGeom prst="rect">
            <a:avLst/>
          </a:prstGeom>
        </p:spPr>
        <p:txBody>
          <a:bodyPr lIns="0" rIns="0" tIns="0" bIns="0">
            <a:noAutofit/>
          </a:bodyPr>
          <a:p>
            <a:r>
              <a:rPr b="0" lang="pl-PL" sz="1400" spc="-1" strike="noStrike">
                <a:latin typeface="Times New Roman"/>
              </a:rPr>
              <a:t>&lt;główka&gt;</a:t>
            </a:r>
            <a:endParaRPr b="0" lang="pl-PL" sz="1400" spc="-1" strike="noStrike">
              <a:latin typeface="Times New Roman"/>
            </a:endParaRPr>
          </a:p>
        </p:txBody>
      </p:sp>
      <p:sp>
        <p:nvSpPr>
          <p:cNvPr id="155" name="PlaceHolder 4"/>
          <p:cNvSpPr>
            <a:spLocks noGrp="1"/>
          </p:cNvSpPr>
          <p:nvPr>
            <p:ph type="dt"/>
          </p:nvPr>
        </p:nvSpPr>
        <p:spPr>
          <a:xfrm>
            <a:off x="4278960" y="0"/>
            <a:ext cx="3280680" cy="534240"/>
          </a:xfrm>
          <a:prstGeom prst="rect">
            <a:avLst/>
          </a:prstGeom>
        </p:spPr>
        <p:txBody>
          <a:bodyPr lIns="0" rIns="0" tIns="0" bIns="0">
            <a:noAutofit/>
          </a:bodyPr>
          <a:p>
            <a:pPr algn="r"/>
            <a:r>
              <a:rPr b="0" lang="pl-PL" sz="1400" spc="-1" strike="noStrike">
                <a:latin typeface="Times New Roman"/>
              </a:rPr>
              <a:t>&lt;data/godzina&gt;</a:t>
            </a:r>
            <a:endParaRPr b="0" lang="pl-PL" sz="1400" spc="-1" strike="noStrike">
              <a:latin typeface="Times New Roman"/>
            </a:endParaRPr>
          </a:p>
        </p:txBody>
      </p:sp>
      <p:sp>
        <p:nvSpPr>
          <p:cNvPr id="156" name="PlaceHolder 5"/>
          <p:cNvSpPr>
            <a:spLocks noGrp="1"/>
          </p:cNvSpPr>
          <p:nvPr>
            <p:ph type="ftr"/>
          </p:nvPr>
        </p:nvSpPr>
        <p:spPr>
          <a:xfrm>
            <a:off x="0" y="10157400"/>
            <a:ext cx="3280680" cy="534240"/>
          </a:xfrm>
          <a:prstGeom prst="rect">
            <a:avLst/>
          </a:prstGeom>
        </p:spPr>
        <p:txBody>
          <a:bodyPr lIns="0" rIns="0" tIns="0" bIns="0" anchor="b">
            <a:noAutofit/>
          </a:bodyPr>
          <a:p>
            <a:r>
              <a:rPr b="0" lang="pl-PL" sz="1400" spc="-1" strike="noStrike">
                <a:latin typeface="Times New Roman"/>
              </a:rPr>
              <a:t>&lt;stopka&gt;</a:t>
            </a:r>
            <a:endParaRPr b="0" lang="pl-PL" sz="1400" spc="-1" strike="noStrike">
              <a:latin typeface="Times New Roman"/>
            </a:endParaRPr>
          </a:p>
        </p:txBody>
      </p:sp>
      <p:sp>
        <p:nvSpPr>
          <p:cNvPr id="157" name="PlaceHolder 6"/>
          <p:cNvSpPr>
            <a:spLocks noGrp="1"/>
          </p:cNvSpPr>
          <p:nvPr>
            <p:ph type="sldNum"/>
          </p:nvPr>
        </p:nvSpPr>
        <p:spPr>
          <a:xfrm>
            <a:off x="4278960" y="10157400"/>
            <a:ext cx="3280680" cy="534240"/>
          </a:xfrm>
          <a:prstGeom prst="rect">
            <a:avLst/>
          </a:prstGeom>
        </p:spPr>
        <p:txBody>
          <a:bodyPr lIns="0" rIns="0" tIns="0" bIns="0" anchor="b">
            <a:noAutofit/>
          </a:bodyPr>
          <a:p>
            <a:pPr algn="r"/>
            <a:fld id="{56EA0D20-AC4B-430A-B25D-3F577DF50C23}" type="slidenum">
              <a:rPr b="0" lang="pl-PL" sz="1400" spc="-1" strike="noStrike">
                <a:latin typeface="Times New Roman"/>
              </a:rPr>
              <a:t>&lt;numer&gt;</a:t>
            </a:fld>
            <a:endParaRPr b="0" lang="pl-PL"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4" name="PlaceHolder 1"/>
          <p:cNvSpPr>
            <a:spLocks noGrp="1"/>
          </p:cNvSpPr>
          <p:nvPr>
            <p:ph type="body"/>
          </p:nvPr>
        </p:nvSpPr>
        <p:spPr>
          <a:xfrm>
            <a:off x="685800" y="4343400"/>
            <a:ext cx="5483160" cy="4111560"/>
          </a:xfrm>
          <a:prstGeom prst="rect">
            <a:avLst/>
          </a:prstGeom>
        </p:spPr>
        <p:txBody>
          <a:bodyPr lIns="0" rIns="0" tIns="0" bIns="0">
            <a:noAutofit/>
          </a:bodyPr>
          <a:p>
            <a:endParaRPr b="0" lang="pl-PL" sz="2000" spc="-1" strike="noStrike">
              <a:latin typeface="Arial"/>
            </a:endParaRPr>
          </a:p>
        </p:txBody>
      </p:sp>
      <p:sp>
        <p:nvSpPr>
          <p:cNvPr id="315" name="CustomShape 2"/>
          <p:cNvSpPr/>
          <p:nvPr/>
        </p:nvSpPr>
        <p:spPr>
          <a:xfrm>
            <a:off x="3884760" y="8685360"/>
            <a:ext cx="2968560" cy="45396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A4D40917-BE41-4E78-A88D-255F819D7C20}" type="slidenum">
              <a:rPr b="0" lang="pl-PL" sz="1200" spc="-1" strike="noStrike">
                <a:solidFill>
                  <a:srgbClr val="000000"/>
                </a:solidFill>
                <a:latin typeface="+mn-lt"/>
                <a:ea typeface="+mn-ea"/>
              </a:rPr>
              <a:t>&lt;numer&gt;</a:t>
            </a:fld>
            <a:endParaRPr b="0" lang="pl-PL" sz="1200" spc="-1" strike="noStrike">
              <a:latin typeface="Arial"/>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1" name="PlaceHolder 1"/>
          <p:cNvSpPr>
            <a:spLocks noGrp="1"/>
          </p:cNvSpPr>
          <p:nvPr>
            <p:ph type="sldImg"/>
          </p:nvPr>
        </p:nvSpPr>
        <p:spPr>
          <a:xfrm>
            <a:off x="-11796480" y="-11796480"/>
            <a:ext cx="11796480" cy="11796480"/>
          </a:xfrm>
          <a:prstGeom prst="rect">
            <a:avLst/>
          </a:prstGeom>
        </p:spPr>
      </p:sp>
      <p:sp>
        <p:nvSpPr>
          <p:cNvPr id="312" name="PlaceHolder 2"/>
          <p:cNvSpPr>
            <a:spLocks noGrp="1"/>
          </p:cNvSpPr>
          <p:nvPr>
            <p:ph type="body"/>
          </p:nvPr>
        </p:nvSpPr>
        <p:spPr>
          <a:xfrm>
            <a:off x="756000" y="5078520"/>
            <a:ext cx="6046920" cy="4810320"/>
          </a:xfrm>
          <a:prstGeom prst="rect">
            <a:avLst/>
          </a:prstGeom>
        </p:spPr>
        <p:txBody>
          <a:bodyPr lIns="0" rIns="0" tIns="0" bIns="0">
            <a:noAutofit/>
          </a:bodyPr>
          <a:p>
            <a:endParaRPr b="0" lang="pl-PL" sz="2000" spc="-1" strike="noStrike">
              <a:latin typeface="Arial"/>
            </a:endParaRPr>
          </a:p>
        </p:txBody>
      </p:sp>
      <p:sp>
        <p:nvSpPr>
          <p:cNvPr id="313" name="CustomShape 3"/>
          <p:cNvSpPr/>
          <p:nvPr/>
        </p:nvSpPr>
        <p:spPr>
          <a:xfrm>
            <a:off x="4278960" y="10157400"/>
            <a:ext cx="3279960" cy="533520"/>
          </a:xfrm>
          <a:prstGeom prst="rect">
            <a:avLst/>
          </a:prstGeom>
          <a:noFill/>
          <a:ln>
            <a:noFill/>
          </a:ln>
        </p:spPr>
        <p:style>
          <a:lnRef idx="0"/>
          <a:fillRef idx="0"/>
          <a:effectRef idx="0"/>
          <a:fontRef idx="minor"/>
        </p:style>
        <p:txBody>
          <a:bodyPr lIns="0" rIns="0" tIns="0" bIns="0" anchor="b">
            <a:noAutofit/>
          </a:bodyPr>
          <a:p>
            <a:pPr algn="r">
              <a:lnSpc>
                <a:spcPct val="100000"/>
              </a:lnSpc>
            </a:pPr>
            <a:fld id="{194FE229-F5AB-45C7-89C4-26609661B805}" type="slidenum">
              <a:rPr b="0" lang="pl-PL" sz="1200" spc="-1" strike="noStrike">
                <a:solidFill>
                  <a:srgbClr val="000000"/>
                </a:solidFill>
                <a:latin typeface="Calibri"/>
                <a:ea typeface="+mn-ea"/>
              </a:rPr>
              <a:t>&lt;numer&gt;</a:t>
            </a:fld>
            <a:endParaRPr b="0" lang="pl-PL" sz="12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pl-PL" sz="1800" spc="-1" strike="noStrike">
              <a:solidFill>
                <a:srgbClr val="000000"/>
              </a:solidFill>
              <a:latin typeface="Arial"/>
            </a:endParaRPr>
          </a:p>
        </p:txBody>
      </p:sp>
      <p:sp>
        <p:nvSpPr>
          <p:cNvPr id="24" name="PlaceHolder 2"/>
          <p:cNvSpPr>
            <a:spLocks noGrp="1"/>
          </p:cNvSpPr>
          <p:nvPr>
            <p:ph type="body"/>
          </p:nvPr>
        </p:nvSpPr>
        <p:spPr>
          <a:xfrm>
            <a:off x="457200" y="1604520"/>
            <a:ext cx="8229240" cy="1896840"/>
          </a:xfrm>
          <a:prstGeom prst="rect">
            <a:avLst/>
          </a:prstGeom>
        </p:spPr>
        <p:txBody>
          <a:bodyPr lIns="0" rIns="0" tIns="0" bIns="0">
            <a:normAutofit/>
          </a:bodyPr>
          <a:p>
            <a:endParaRPr b="0" lang="pl-PL" sz="2800" spc="-1" strike="noStrike">
              <a:solidFill>
                <a:srgbClr val="000000"/>
              </a:solidFill>
              <a:latin typeface="Arial"/>
            </a:endParaRPr>
          </a:p>
        </p:txBody>
      </p:sp>
      <p:sp>
        <p:nvSpPr>
          <p:cNvPr id="25" name="PlaceHolder 3"/>
          <p:cNvSpPr>
            <a:spLocks noGrp="1"/>
          </p:cNvSpPr>
          <p:nvPr>
            <p:ph type="body"/>
          </p:nvPr>
        </p:nvSpPr>
        <p:spPr>
          <a:xfrm>
            <a:off x="457200" y="3682080"/>
            <a:ext cx="8229240" cy="1896840"/>
          </a:xfrm>
          <a:prstGeom prst="rect">
            <a:avLst/>
          </a:prstGeom>
        </p:spPr>
        <p:txBody>
          <a:bodyPr lIns="0" rIns="0" tIns="0" bIns="0">
            <a:normAutofit/>
          </a:bodyPr>
          <a:p>
            <a:endParaRPr b="0" lang="pl-PL" sz="2800" spc="-1" strike="noStrike">
              <a:solidFill>
                <a:srgbClr val="000000"/>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pl-PL" sz="1800" spc="-1" strike="noStrike">
              <a:solidFill>
                <a:srgbClr val="000000"/>
              </a:solidFill>
              <a:latin typeface="Arial"/>
            </a:endParaRPr>
          </a:p>
        </p:txBody>
      </p:sp>
      <p:sp>
        <p:nvSpPr>
          <p:cNvPr id="27" name="PlaceHolder 2"/>
          <p:cNvSpPr>
            <a:spLocks noGrp="1"/>
          </p:cNvSpPr>
          <p:nvPr>
            <p:ph type="body"/>
          </p:nvPr>
        </p:nvSpPr>
        <p:spPr>
          <a:xfrm>
            <a:off x="457200" y="1604520"/>
            <a:ext cx="4015800" cy="1896840"/>
          </a:xfrm>
          <a:prstGeom prst="rect">
            <a:avLst/>
          </a:prstGeom>
        </p:spPr>
        <p:txBody>
          <a:bodyPr lIns="0" rIns="0" tIns="0" bIns="0">
            <a:normAutofit/>
          </a:bodyPr>
          <a:p>
            <a:endParaRPr b="0" lang="pl-PL" sz="2800" spc="-1" strike="noStrike">
              <a:solidFill>
                <a:srgbClr val="000000"/>
              </a:solidFill>
              <a:latin typeface="Arial"/>
            </a:endParaRPr>
          </a:p>
        </p:txBody>
      </p:sp>
      <p:sp>
        <p:nvSpPr>
          <p:cNvPr id="28" name="PlaceHolder 3"/>
          <p:cNvSpPr>
            <a:spLocks noGrp="1"/>
          </p:cNvSpPr>
          <p:nvPr>
            <p:ph type="body"/>
          </p:nvPr>
        </p:nvSpPr>
        <p:spPr>
          <a:xfrm>
            <a:off x="4674240" y="1604520"/>
            <a:ext cx="4015800" cy="1896840"/>
          </a:xfrm>
          <a:prstGeom prst="rect">
            <a:avLst/>
          </a:prstGeom>
        </p:spPr>
        <p:txBody>
          <a:bodyPr lIns="0" rIns="0" tIns="0" bIns="0">
            <a:normAutofit/>
          </a:bodyPr>
          <a:p>
            <a:endParaRPr b="0" lang="pl-PL" sz="2800" spc="-1" strike="noStrike">
              <a:solidFill>
                <a:srgbClr val="000000"/>
              </a:solidFill>
              <a:latin typeface="Arial"/>
            </a:endParaRPr>
          </a:p>
        </p:txBody>
      </p:sp>
      <p:sp>
        <p:nvSpPr>
          <p:cNvPr id="29" name="PlaceHolder 4"/>
          <p:cNvSpPr>
            <a:spLocks noGrp="1"/>
          </p:cNvSpPr>
          <p:nvPr>
            <p:ph type="body"/>
          </p:nvPr>
        </p:nvSpPr>
        <p:spPr>
          <a:xfrm>
            <a:off x="457200" y="3682080"/>
            <a:ext cx="4015800" cy="1896840"/>
          </a:xfrm>
          <a:prstGeom prst="rect">
            <a:avLst/>
          </a:prstGeom>
        </p:spPr>
        <p:txBody>
          <a:bodyPr lIns="0" rIns="0" tIns="0" bIns="0">
            <a:normAutofit/>
          </a:bodyPr>
          <a:p>
            <a:endParaRPr b="0" lang="pl-PL" sz="2800" spc="-1" strike="noStrike">
              <a:solidFill>
                <a:srgbClr val="000000"/>
              </a:solidFill>
              <a:latin typeface="Arial"/>
            </a:endParaRPr>
          </a:p>
        </p:txBody>
      </p:sp>
      <p:sp>
        <p:nvSpPr>
          <p:cNvPr id="30" name="PlaceHolder 5"/>
          <p:cNvSpPr>
            <a:spLocks noGrp="1"/>
          </p:cNvSpPr>
          <p:nvPr>
            <p:ph type="body"/>
          </p:nvPr>
        </p:nvSpPr>
        <p:spPr>
          <a:xfrm>
            <a:off x="4674240" y="3682080"/>
            <a:ext cx="4015800" cy="1896840"/>
          </a:xfrm>
          <a:prstGeom prst="rect">
            <a:avLst/>
          </a:prstGeom>
        </p:spPr>
        <p:txBody>
          <a:bodyPr lIns="0" rIns="0" tIns="0" bIns="0">
            <a:normAutofit/>
          </a:bodyPr>
          <a:p>
            <a:endParaRPr b="0" lang="pl-PL" sz="2800" spc="-1" strike="noStrike">
              <a:solidFill>
                <a:srgbClr val="000000"/>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pl-PL" sz="1800" spc="-1" strike="noStrike">
              <a:solidFill>
                <a:srgbClr val="000000"/>
              </a:solidFill>
              <a:latin typeface="Arial"/>
            </a:endParaRPr>
          </a:p>
        </p:txBody>
      </p:sp>
      <p:sp>
        <p:nvSpPr>
          <p:cNvPr id="32" name="PlaceHolder 2"/>
          <p:cNvSpPr>
            <a:spLocks noGrp="1"/>
          </p:cNvSpPr>
          <p:nvPr>
            <p:ph type="body"/>
          </p:nvPr>
        </p:nvSpPr>
        <p:spPr>
          <a:xfrm>
            <a:off x="457200" y="1604520"/>
            <a:ext cx="2649600" cy="1896840"/>
          </a:xfrm>
          <a:prstGeom prst="rect">
            <a:avLst/>
          </a:prstGeom>
        </p:spPr>
        <p:txBody>
          <a:bodyPr lIns="0" rIns="0" tIns="0" bIns="0">
            <a:normAutofit/>
          </a:bodyPr>
          <a:p>
            <a:endParaRPr b="0" lang="pl-PL" sz="2800" spc="-1" strike="noStrike">
              <a:solidFill>
                <a:srgbClr val="000000"/>
              </a:solidFill>
              <a:latin typeface="Arial"/>
            </a:endParaRPr>
          </a:p>
        </p:txBody>
      </p:sp>
      <p:sp>
        <p:nvSpPr>
          <p:cNvPr id="33" name="PlaceHolder 3"/>
          <p:cNvSpPr>
            <a:spLocks noGrp="1"/>
          </p:cNvSpPr>
          <p:nvPr>
            <p:ph type="body"/>
          </p:nvPr>
        </p:nvSpPr>
        <p:spPr>
          <a:xfrm>
            <a:off x="3239640" y="1604520"/>
            <a:ext cx="2649600" cy="1896840"/>
          </a:xfrm>
          <a:prstGeom prst="rect">
            <a:avLst/>
          </a:prstGeom>
        </p:spPr>
        <p:txBody>
          <a:bodyPr lIns="0" rIns="0" tIns="0" bIns="0">
            <a:normAutofit/>
          </a:bodyPr>
          <a:p>
            <a:endParaRPr b="0" lang="pl-PL" sz="2800" spc="-1" strike="noStrike">
              <a:solidFill>
                <a:srgbClr val="000000"/>
              </a:solidFill>
              <a:latin typeface="Arial"/>
            </a:endParaRPr>
          </a:p>
        </p:txBody>
      </p:sp>
      <p:sp>
        <p:nvSpPr>
          <p:cNvPr id="34" name="PlaceHolder 4"/>
          <p:cNvSpPr>
            <a:spLocks noGrp="1"/>
          </p:cNvSpPr>
          <p:nvPr>
            <p:ph type="body"/>
          </p:nvPr>
        </p:nvSpPr>
        <p:spPr>
          <a:xfrm>
            <a:off x="6022080" y="1604520"/>
            <a:ext cx="2649600" cy="1896840"/>
          </a:xfrm>
          <a:prstGeom prst="rect">
            <a:avLst/>
          </a:prstGeom>
        </p:spPr>
        <p:txBody>
          <a:bodyPr lIns="0" rIns="0" tIns="0" bIns="0">
            <a:normAutofit/>
          </a:bodyPr>
          <a:p>
            <a:endParaRPr b="0" lang="pl-PL" sz="2800" spc="-1" strike="noStrike">
              <a:solidFill>
                <a:srgbClr val="000000"/>
              </a:solidFill>
              <a:latin typeface="Arial"/>
            </a:endParaRPr>
          </a:p>
        </p:txBody>
      </p:sp>
      <p:sp>
        <p:nvSpPr>
          <p:cNvPr id="35" name="PlaceHolder 5"/>
          <p:cNvSpPr>
            <a:spLocks noGrp="1"/>
          </p:cNvSpPr>
          <p:nvPr>
            <p:ph type="body"/>
          </p:nvPr>
        </p:nvSpPr>
        <p:spPr>
          <a:xfrm>
            <a:off x="457200" y="3682080"/>
            <a:ext cx="2649600" cy="1896840"/>
          </a:xfrm>
          <a:prstGeom prst="rect">
            <a:avLst/>
          </a:prstGeom>
        </p:spPr>
        <p:txBody>
          <a:bodyPr lIns="0" rIns="0" tIns="0" bIns="0">
            <a:normAutofit/>
          </a:bodyPr>
          <a:p>
            <a:endParaRPr b="0" lang="pl-PL" sz="2800" spc="-1" strike="noStrike">
              <a:solidFill>
                <a:srgbClr val="000000"/>
              </a:solidFill>
              <a:latin typeface="Arial"/>
            </a:endParaRPr>
          </a:p>
        </p:txBody>
      </p:sp>
      <p:sp>
        <p:nvSpPr>
          <p:cNvPr id="36" name="PlaceHolder 6"/>
          <p:cNvSpPr>
            <a:spLocks noGrp="1"/>
          </p:cNvSpPr>
          <p:nvPr>
            <p:ph type="body"/>
          </p:nvPr>
        </p:nvSpPr>
        <p:spPr>
          <a:xfrm>
            <a:off x="3239640" y="3682080"/>
            <a:ext cx="2649600" cy="1896840"/>
          </a:xfrm>
          <a:prstGeom prst="rect">
            <a:avLst/>
          </a:prstGeom>
        </p:spPr>
        <p:txBody>
          <a:bodyPr lIns="0" rIns="0" tIns="0" bIns="0">
            <a:normAutofit/>
          </a:bodyPr>
          <a:p>
            <a:endParaRPr b="0" lang="pl-PL" sz="2800" spc="-1" strike="noStrike">
              <a:solidFill>
                <a:srgbClr val="000000"/>
              </a:solidFill>
              <a:latin typeface="Arial"/>
            </a:endParaRPr>
          </a:p>
        </p:txBody>
      </p:sp>
      <p:sp>
        <p:nvSpPr>
          <p:cNvPr id="37" name="PlaceHolder 7"/>
          <p:cNvSpPr>
            <a:spLocks noGrp="1"/>
          </p:cNvSpPr>
          <p:nvPr>
            <p:ph type="body"/>
          </p:nvPr>
        </p:nvSpPr>
        <p:spPr>
          <a:xfrm>
            <a:off x="6022080" y="3682080"/>
            <a:ext cx="2649600" cy="1896840"/>
          </a:xfrm>
          <a:prstGeom prst="rect">
            <a:avLst/>
          </a:prstGeom>
        </p:spPr>
        <p:txBody>
          <a:bodyPr lIns="0" rIns="0" tIns="0" bIns="0">
            <a:normAutofit/>
          </a:bodyPr>
          <a:p>
            <a:endParaRPr b="0" lang="pl-PL" sz="2800" spc="-1" strike="noStrike">
              <a:solidFill>
                <a:srgbClr val="000000"/>
              </a:solid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pl-PL" sz="1800" spc="-1" strike="noStrike">
              <a:solidFill>
                <a:srgbClr val="000000"/>
              </a:solidFill>
              <a:latin typeface="Arial"/>
            </a:endParaRPr>
          </a:p>
        </p:txBody>
      </p:sp>
      <p:sp>
        <p:nvSpPr>
          <p:cNvPr id="41" name="PlaceHolder 2"/>
          <p:cNvSpPr>
            <a:spLocks noGrp="1"/>
          </p:cNvSpPr>
          <p:nvPr>
            <p:ph type="subTitle"/>
          </p:nvPr>
        </p:nvSpPr>
        <p:spPr>
          <a:xfrm>
            <a:off x="457200" y="1604520"/>
            <a:ext cx="8229240" cy="3977280"/>
          </a:xfrm>
          <a:prstGeom prst="rect">
            <a:avLst/>
          </a:prstGeom>
        </p:spPr>
        <p:txBody>
          <a:bodyPr lIns="0" rIns="0" tIns="0" bIns="0" anchor="ctr">
            <a:spAutoFit/>
          </a:bodyPr>
          <a:p>
            <a:pPr algn="ctr"/>
            <a:endParaRPr b="0" lang="pl-PL"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pl-PL" sz="1800" spc="-1" strike="noStrike">
              <a:solidFill>
                <a:srgbClr val="000000"/>
              </a:solidFill>
              <a:latin typeface="Arial"/>
            </a:endParaRPr>
          </a:p>
        </p:txBody>
      </p:sp>
      <p:sp>
        <p:nvSpPr>
          <p:cNvPr id="43" name="PlaceHolder 2"/>
          <p:cNvSpPr>
            <a:spLocks noGrp="1"/>
          </p:cNvSpPr>
          <p:nvPr>
            <p:ph type="body"/>
          </p:nvPr>
        </p:nvSpPr>
        <p:spPr>
          <a:xfrm>
            <a:off x="457200" y="1604520"/>
            <a:ext cx="8229240" cy="3977280"/>
          </a:xfrm>
          <a:prstGeom prst="rect">
            <a:avLst/>
          </a:prstGeom>
        </p:spPr>
        <p:txBody>
          <a:bodyPr lIns="0" rIns="0" tIns="0" bIns="0">
            <a:normAutofit/>
          </a:bodyPr>
          <a:p>
            <a:endParaRPr b="0" lang="pl-PL" sz="2800" spc="-1" strike="noStrike">
              <a:solidFill>
                <a:srgbClr val="000000"/>
              </a:solid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pl-PL" sz="1800" spc="-1" strike="noStrike">
              <a:solidFill>
                <a:srgbClr val="000000"/>
              </a:solidFill>
              <a:latin typeface="Arial"/>
            </a:endParaRPr>
          </a:p>
        </p:txBody>
      </p:sp>
      <p:sp>
        <p:nvSpPr>
          <p:cNvPr id="45" name="PlaceHolder 2"/>
          <p:cNvSpPr>
            <a:spLocks noGrp="1"/>
          </p:cNvSpPr>
          <p:nvPr>
            <p:ph type="body"/>
          </p:nvPr>
        </p:nvSpPr>
        <p:spPr>
          <a:xfrm>
            <a:off x="457200" y="1604520"/>
            <a:ext cx="4015800" cy="3977280"/>
          </a:xfrm>
          <a:prstGeom prst="rect">
            <a:avLst/>
          </a:prstGeom>
        </p:spPr>
        <p:txBody>
          <a:bodyPr lIns="0" rIns="0" tIns="0" bIns="0">
            <a:normAutofit/>
          </a:bodyPr>
          <a:p>
            <a:endParaRPr b="0" lang="pl-PL" sz="2800" spc="-1" strike="noStrike">
              <a:solidFill>
                <a:srgbClr val="000000"/>
              </a:solidFill>
              <a:latin typeface="Arial"/>
            </a:endParaRPr>
          </a:p>
        </p:txBody>
      </p:sp>
      <p:sp>
        <p:nvSpPr>
          <p:cNvPr id="46" name="PlaceHolder 3"/>
          <p:cNvSpPr>
            <a:spLocks noGrp="1"/>
          </p:cNvSpPr>
          <p:nvPr>
            <p:ph type="body"/>
          </p:nvPr>
        </p:nvSpPr>
        <p:spPr>
          <a:xfrm>
            <a:off x="4674240" y="1604520"/>
            <a:ext cx="4015800" cy="3977280"/>
          </a:xfrm>
          <a:prstGeom prst="rect">
            <a:avLst/>
          </a:prstGeom>
        </p:spPr>
        <p:txBody>
          <a:bodyPr lIns="0" rIns="0" tIns="0" bIns="0">
            <a:normAutofit/>
          </a:bodyPr>
          <a:p>
            <a:endParaRPr b="0" lang="pl-PL" sz="2800" spc="-1" strike="noStrike">
              <a:solidFill>
                <a:srgbClr val="000000"/>
              </a:solid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pl-PL" sz="1800" spc="-1" strike="noStrike">
              <a:solidFill>
                <a:srgbClr val="000000"/>
              </a:solid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457200" y="273600"/>
            <a:ext cx="8229240" cy="5307840"/>
          </a:xfrm>
          <a:prstGeom prst="rect">
            <a:avLst/>
          </a:prstGeom>
        </p:spPr>
        <p:txBody>
          <a:bodyPr lIns="0" rIns="0" tIns="0" bIns="0" anchor="ctr">
            <a:spAutoFit/>
          </a:bodyPr>
          <a:p>
            <a:pPr algn="ctr"/>
            <a:endParaRPr b="0" lang="pl-PL"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pl-PL" sz="1800" spc="-1" strike="noStrike">
              <a:solidFill>
                <a:srgbClr val="000000"/>
              </a:solidFill>
              <a:latin typeface="Arial"/>
            </a:endParaRPr>
          </a:p>
        </p:txBody>
      </p:sp>
      <p:sp>
        <p:nvSpPr>
          <p:cNvPr id="50" name="PlaceHolder 2"/>
          <p:cNvSpPr>
            <a:spLocks noGrp="1"/>
          </p:cNvSpPr>
          <p:nvPr>
            <p:ph type="body"/>
          </p:nvPr>
        </p:nvSpPr>
        <p:spPr>
          <a:xfrm>
            <a:off x="457200" y="1604520"/>
            <a:ext cx="4015800" cy="1896840"/>
          </a:xfrm>
          <a:prstGeom prst="rect">
            <a:avLst/>
          </a:prstGeom>
        </p:spPr>
        <p:txBody>
          <a:bodyPr lIns="0" rIns="0" tIns="0" bIns="0">
            <a:normAutofit/>
          </a:bodyPr>
          <a:p>
            <a:endParaRPr b="0" lang="pl-PL" sz="2800" spc="-1" strike="noStrike">
              <a:solidFill>
                <a:srgbClr val="000000"/>
              </a:solidFill>
              <a:latin typeface="Arial"/>
            </a:endParaRPr>
          </a:p>
        </p:txBody>
      </p:sp>
      <p:sp>
        <p:nvSpPr>
          <p:cNvPr id="51" name="PlaceHolder 3"/>
          <p:cNvSpPr>
            <a:spLocks noGrp="1"/>
          </p:cNvSpPr>
          <p:nvPr>
            <p:ph type="body"/>
          </p:nvPr>
        </p:nvSpPr>
        <p:spPr>
          <a:xfrm>
            <a:off x="4674240" y="1604520"/>
            <a:ext cx="4015800" cy="3977280"/>
          </a:xfrm>
          <a:prstGeom prst="rect">
            <a:avLst/>
          </a:prstGeom>
        </p:spPr>
        <p:txBody>
          <a:bodyPr lIns="0" rIns="0" tIns="0" bIns="0">
            <a:normAutofit/>
          </a:bodyPr>
          <a:p>
            <a:endParaRPr b="0" lang="pl-PL" sz="2800" spc="-1" strike="noStrike">
              <a:solidFill>
                <a:srgbClr val="000000"/>
              </a:solidFill>
              <a:latin typeface="Arial"/>
            </a:endParaRPr>
          </a:p>
        </p:txBody>
      </p:sp>
      <p:sp>
        <p:nvSpPr>
          <p:cNvPr id="52" name="PlaceHolder 4"/>
          <p:cNvSpPr>
            <a:spLocks noGrp="1"/>
          </p:cNvSpPr>
          <p:nvPr>
            <p:ph type="body"/>
          </p:nvPr>
        </p:nvSpPr>
        <p:spPr>
          <a:xfrm>
            <a:off x="457200" y="3682080"/>
            <a:ext cx="4015800" cy="1896840"/>
          </a:xfrm>
          <a:prstGeom prst="rect">
            <a:avLst/>
          </a:prstGeom>
        </p:spPr>
        <p:txBody>
          <a:bodyPr lIns="0" rIns="0" tIns="0" bIns="0">
            <a:normAutofit/>
          </a:bodyPr>
          <a:p>
            <a:endParaRPr b="0" lang="pl-PL" sz="2800" spc="-1" strike="noStrike">
              <a:solidFill>
                <a:srgbClr val="000000"/>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pl-PL" sz="1800" spc="-1" strike="noStrike">
              <a:solidFill>
                <a:srgbClr val="000000"/>
              </a:solidFill>
              <a:latin typeface="Arial"/>
            </a:endParaRPr>
          </a:p>
        </p:txBody>
      </p:sp>
      <p:sp>
        <p:nvSpPr>
          <p:cNvPr id="3" name="PlaceHolder 2"/>
          <p:cNvSpPr>
            <a:spLocks noGrp="1"/>
          </p:cNvSpPr>
          <p:nvPr>
            <p:ph type="subTitle"/>
          </p:nvPr>
        </p:nvSpPr>
        <p:spPr>
          <a:xfrm>
            <a:off x="457200" y="1604520"/>
            <a:ext cx="8229240" cy="3977280"/>
          </a:xfrm>
          <a:prstGeom prst="rect">
            <a:avLst/>
          </a:prstGeom>
        </p:spPr>
        <p:txBody>
          <a:bodyPr lIns="0" rIns="0" tIns="0" bIns="0" anchor="ctr">
            <a:spAutoFit/>
          </a:bodyPr>
          <a:p>
            <a:pPr algn="ctr"/>
            <a:endParaRPr b="0" lang="pl-PL"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pl-PL" sz="1800" spc="-1" strike="noStrike">
              <a:solidFill>
                <a:srgbClr val="000000"/>
              </a:solidFill>
              <a:latin typeface="Arial"/>
            </a:endParaRPr>
          </a:p>
        </p:txBody>
      </p:sp>
      <p:sp>
        <p:nvSpPr>
          <p:cNvPr id="54" name="PlaceHolder 2"/>
          <p:cNvSpPr>
            <a:spLocks noGrp="1"/>
          </p:cNvSpPr>
          <p:nvPr>
            <p:ph type="body"/>
          </p:nvPr>
        </p:nvSpPr>
        <p:spPr>
          <a:xfrm>
            <a:off x="457200" y="1604520"/>
            <a:ext cx="4015800" cy="3977280"/>
          </a:xfrm>
          <a:prstGeom prst="rect">
            <a:avLst/>
          </a:prstGeom>
        </p:spPr>
        <p:txBody>
          <a:bodyPr lIns="0" rIns="0" tIns="0" bIns="0">
            <a:normAutofit/>
          </a:bodyPr>
          <a:p>
            <a:endParaRPr b="0" lang="pl-PL" sz="2800" spc="-1" strike="noStrike">
              <a:solidFill>
                <a:srgbClr val="000000"/>
              </a:solidFill>
              <a:latin typeface="Arial"/>
            </a:endParaRPr>
          </a:p>
        </p:txBody>
      </p:sp>
      <p:sp>
        <p:nvSpPr>
          <p:cNvPr id="55" name="PlaceHolder 3"/>
          <p:cNvSpPr>
            <a:spLocks noGrp="1"/>
          </p:cNvSpPr>
          <p:nvPr>
            <p:ph type="body"/>
          </p:nvPr>
        </p:nvSpPr>
        <p:spPr>
          <a:xfrm>
            <a:off x="4674240" y="1604520"/>
            <a:ext cx="4015800" cy="1896840"/>
          </a:xfrm>
          <a:prstGeom prst="rect">
            <a:avLst/>
          </a:prstGeom>
        </p:spPr>
        <p:txBody>
          <a:bodyPr lIns="0" rIns="0" tIns="0" bIns="0">
            <a:normAutofit/>
          </a:bodyPr>
          <a:p>
            <a:endParaRPr b="0" lang="pl-PL" sz="2800" spc="-1" strike="noStrike">
              <a:solidFill>
                <a:srgbClr val="000000"/>
              </a:solidFill>
              <a:latin typeface="Arial"/>
            </a:endParaRPr>
          </a:p>
        </p:txBody>
      </p:sp>
      <p:sp>
        <p:nvSpPr>
          <p:cNvPr id="56" name="PlaceHolder 4"/>
          <p:cNvSpPr>
            <a:spLocks noGrp="1"/>
          </p:cNvSpPr>
          <p:nvPr>
            <p:ph type="body"/>
          </p:nvPr>
        </p:nvSpPr>
        <p:spPr>
          <a:xfrm>
            <a:off x="4674240" y="3682080"/>
            <a:ext cx="4015800" cy="1896840"/>
          </a:xfrm>
          <a:prstGeom prst="rect">
            <a:avLst/>
          </a:prstGeom>
        </p:spPr>
        <p:txBody>
          <a:bodyPr lIns="0" rIns="0" tIns="0" bIns="0">
            <a:normAutofit/>
          </a:bodyPr>
          <a:p>
            <a:endParaRPr b="0" lang="pl-PL" sz="2800" spc="-1" strike="noStrike">
              <a:solidFill>
                <a:srgbClr val="000000"/>
              </a:solid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pl-PL" sz="1800" spc="-1" strike="noStrike">
              <a:solidFill>
                <a:srgbClr val="000000"/>
              </a:solidFill>
              <a:latin typeface="Arial"/>
            </a:endParaRPr>
          </a:p>
        </p:txBody>
      </p:sp>
      <p:sp>
        <p:nvSpPr>
          <p:cNvPr id="58" name="PlaceHolder 2"/>
          <p:cNvSpPr>
            <a:spLocks noGrp="1"/>
          </p:cNvSpPr>
          <p:nvPr>
            <p:ph type="body"/>
          </p:nvPr>
        </p:nvSpPr>
        <p:spPr>
          <a:xfrm>
            <a:off x="457200" y="1604520"/>
            <a:ext cx="4015800" cy="1896840"/>
          </a:xfrm>
          <a:prstGeom prst="rect">
            <a:avLst/>
          </a:prstGeom>
        </p:spPr>
        <p:txBody>
          <a:bodyPr lIns="0" rIns="0" tIns="0" bIns="0">
            <a:normAutofit/>
          </a:bodyPr>
          <a:p>
            <a:endParaRPr b="0" lang="pl-PL" sz="2800" spc="-1" strike="noStrike">
              <a:solidFill>
                <a:srgbClr val="000000"/>
              </a:solidFill>
              <a:latin typeface="Arial"/>
            </a:endParaRPr>
          </a:p>
        </p:txBody>
      </p:sp>
      <p:sp>
        <p:nvSpPr>
          <p:cNvPr id="59" name="PlaceHolder 3"/>
          <p:cNvSpPr>
            <a:spLocks noGrp="1"/>
          </p:cNvSpPr>
          <p:nvPr>
            <p:ph type="body"/>
          </p:nvPr>
        </p:nvSpPr>
        <p:spPr>
          <a:xfrm>
            <a:off x="4674240" y="1604520"/>
            <a:ext cx="4015800" cy="1896840"/>
          </a:xfrm>
          <a:prstGeom prst="rect">
            <a:avLst/>
          </a:prstGeom>
        </p:spPr>
        <p:txBody>
          <a:bodyPr lIns="0" rIns="0" tIns="0" bIns="0">
            <a:normAutofit/>
          </a:bodyPr>
          <a:p>
            <a:endParaRPr b="0" lang="pl-PL" sz="2800" spc="-1" strike="noStrike">
              <a:solidFill>
                <a:srgbClr val="000000"/>
              </a:solidFill>
              <a:latin typeface="Arial"/>
            </a:endParaRPr>
          </a:p>
        </p:txBody>
      </p:sp>
      <p:sp>
        <p:nvSpPr>
          <p:cNvPr id="60" name="PlaceHolder 4"/>
          <p:cNvSpPr>
            <a:spLocks noGrp="1"/>
          </p:cNvSpPr>
          <p:nvPr>
            <p:ph type="body"/>
          </p:nvPr>
        </p:nvSpPr>
        <p:spPr>
          <a:xfrm>
            <a:off x="457200" y="3682080"/>
            <a:ext cx="8229240" cy="1896840"/>
          </a:xfrm>
          <a:prstGeom prst="rect">
            <a:avLst/>
          </a:prstGeom>
        </p:spPr>
        <p:txBody>
          <a:bodyPr lIns="0" rIns="0" tIns="0" bIns="0">
            <a:normAutofit/>
          </a:bodyPr>
          <a:p>
            <a:endParaRPr b="0" lang="pl-PL" sz="2800" spc="-1" strike="noStrike">
              <a:solidFill>
                <a:srgbClr val="000000"/>
              </a:solid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pl-PL" sz="1800" spc="-1" strike="noStrike">
              <a:solidFill>
                <a:srgbClr val="000000"/>
              </a:solidFill>
              <a:latin typeface="Arial"/>
            </a:endParaRPr>
          </a:p>
        </p:txBody>
      </p:sp>
      <p:sp>
        <p:nvSpPr>
          <p:cNvPr id="62" name="PlaceHolder 2"/>
          <p:cNvSpPr>
            <a:spLocks noGrp="1"/>
          </p:cNvSpPr>
          <p:nvPr>
            <p:ph type="body"/>
          </p:nvPr>
        </p:nvSpPr>
        <p:spPr>
          <a:xfrm>
            <a:off x="457200" y="1604520"/>
            <a:ext cx="8229240" cy="1896840"/>
          </a:xfrm>
          <a:prstGeom prst="rect">
            <a:avLst/>
          </a:prstGeom>
        </p:spPr>
        <p:txBody>
          <a:bodyPr lIns="0" rIns="0" tIns="0" bIns="0">
            <a:normAutofit/>
          </a:bodyPr>
          <a:p>
            <a:endParaRPr b="0" lang="pl-PL" sz="2800" spc="-1" strike="noStrike">
              <a:solidFill>
                <a:srgbClr val="000000"/>
              </a:solidFill>
              <a:latin typeface="Arial"/>
            </a:endParaRPr>
          </a:p>
        </p:txBody>
      </p:sp>
      <p:sp>
        <p:nvSpPr>
          <p:cNvPr id="63" name="PlaceHolder 3"/>
          <p:cNvSpPr>
            <a:spLocks noGrp="1"/>
          </p:cNvSpPr>
          <p:nvPr>
            <p:ph type="body"/>
          </p:nvPr>
        </p:nvSpPr>
        <p:spPr>
          <a:xfrm>
            <a:off x="457200" y="3682080"/>
            <a:ext cx="8229240" cy="1896840"/>
          </a:xfrm>
          <a:prstGeom prst="rect">
            <a:avLst/>
          </a:prstGeom>
        </p:spPr>
        <p:txBody>
          <a:bodyPr lIns="0" rIns="0" tIns="0" bIns="0">
            <a:normAutofit/>
          </a:bodyPr>
          <a:p>
            <a:endParaRPr b="0" lang="pl-PL" sz="2800" spc="-1" strike="noStrike">
              <a:solidFill>
                <a:srgbClr val="000000"/>
              </a:solid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pl-PL" sz="1800" spc="-1" strike="noStrike">
              <a:solidFill>
                <a:srgbClr val="000000"/>
              </a:solidFill>
              <a:latin typeface="Arial"/>
            </a:endParaRPr>
          </a:p>
        </p:txBody>
      </p:sp>
      <p:sp>
        <p:nvSpPr>
          <p:cNvPr id="65" name="PlaceHolder 2"/>
          <p:cNvSpPr>
            <a:spLocks noGrp="1"/>
          </p:cNvSpPr>
          <p:nvPr>
            <p:ph type="body"/>
          </p:nvPr>
        </p:nvSpPr>
        <p:spPr>
          <a:xfrm>
            <a:off x="457200" y="1604520"/>
            <a:ext cx="4015800" cy="1896840"/>
          </a:xfrm>
          <a:prstGeom prst="rect">
            <a:avLst/>
          </a:prstGeom>
        </p:spPr>
        <p:txBody>
          <a:bodyPr lIns="0" rIns="0" tIns="0" bIns="0">
            <a:normAutofit/>
          </a:bodyPr>
          <a:p>
            <a:endParaRPr b="0" lang="pl-PL" sz="2800" spc="-1" strike="noStrike">
              <a:solidFill>
                <a:srgbClr val="000000"/>
              </a:solidFill>
              <a:latin typeface="Arial"/>
            </a:endParaRPr>
          </a:p>
        </p:txBody>
      </p:sp>
      <p:sp>
        <p:nvSpPr>
          <p:cNvPr id="66" name="PlaceHolder 3"/>
          <p:cNvSpPr>
            <a:spLocks noGrp="1"/>
          </p:cNvSpPr>
          <p:nvPr>
            <p:ph type="body"/>
          </p:nvPr>
        </p:nvSpPr>
        <p:spPr>
          <a:xfrm>
            <a:off x="4674240" y="1604520"/>
            <a:ext cx="4015800" cy="1896840"/>
          </a:xfrm>
          <a:prstGeom prst="rect">
            <a:avLst/>
          </a:prstGeom>
        </p:spPr>
        <p:txBody>
          <a:bodyPr lIns="0" rIns="0" tIns="0" bIns="0">
            <a:normAutofit/>
          </a:bodyPr>
          <a:p>
            <a:endParaRPr b="0" lang="pl-PL" sz="2800" spc="-1" strike="noStrike">
              <a:solidFill>
                <a:srgbClr val="000000"/>
              </a:solidFill>
              <a:latin typeface="Arial"/>
            </a:endParaRPr>
          </a:p>
        </p:txBody>
      </p:sp>
      <p:sp>
        <p:nvSpPr>
          <p:cNvPr id="67" name="PlaceHolder 4"/>
          <p:cNvSpPr>
            <a:spLocks noGrp="1"/>
          </p:cNvSpPr>
          <p:nvPr>
            <p:ph type="body"/>
          </p:nvPr>
        </p:nvSpPr>
        <p:spPr>
          <a:xfrm>
            <a:off x="457200" y="3682080"/>
            <a:ext cx="4015800" cy="1896840"/>
          </a:xfrm>
          <a:prstGeom prst="rect">
            <a:avLst/>
          </a:prstGeom>
        </p:spPr>
        <p:txBody>
          <a:bodyPr lIns="0" rIns="0" tIns="0" bIns="0">
            <a:normAutofit/>
          </a:bodyPr>
          <a:p>
            <a:endParaRPr b="0" lang="pl-PL" sz="2800" spc="-1" strike="noStrike">
              <a:solidFill>
                <a:srgbClr val="000000"/>
              </a:solidFill>
              <a:latin typeface="Arial"/>
            </a:endParaRPr>
          </a:p>
        </p:txBody>
      </p:sp>
      <p:sp>
        <p:nvSpPr>
          <p:cNvPr id="68" name="PlaceHolder 5"/>
          <p:cNvSpPr>
            <a:spLocks noGrp="1"/>
          </p:cNvSpPr>
          <p:nvPr>
            <p:ph type="body"/>
          </p:nvPr>
        </p:nvSpPr>
        <p:spPr>
          <a:xfrm>
            <a:off x="4674240" y="3682080"/>
            <a:ext cx="4015800" cy="1896840"/>
          </a:xfrm>
          <a:prstGeom prst="rect">
            <a:avLst/>
          </a:prstGeom>
        </p:spPr>
        <p:txBody>
          <a:bodyPr lIns="0" rIns="0" tIns="0" bIns="0">
            <a:normAutofit/>
          </a:bodyPr>
          <a:p>
            <a:endParaRPr b="0" lang="pl-PL" sz="2800" spc="-1" strike="noStrike">
              <a:solidFill>
                <a:srgbClr val="000000"/>
              </a:solid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pl-PL" sz="1800" spc="-1" strike="noStrike">
              <a:solidFill>
                <a:srgbClr val="000000"/>
              </a:solidFill>
              <a:latin typeface="Arial"/>
            </a:endParaRPr>
          </a:p>
        </p:txBody>
      </p:sp>
      <p:sp>
        <p:nvSpPr>
          <p:cNvPr id="70" name="PlaceHolder 2"/>
          <p:cNvSpPr>
            <a:spLocks noGrp="1"/>
          </p:cNvSpPr>
          <p:nvPr>
            <p:ph type="body"/>
          </p:nvPr>
        </p:nvSpPr>
        <p:spPr>
          <a:xfrm>
            <a:off x="457200" y="1604520"/>
            <a:ext cx="2649600" cy="1896840"/>
          </a:xfrm>
          <a:prstGeom prst="rect">
            <a:avLst/>
          </a:prstGeom>
        </p:spPr>
        <p:txBody>
          <a:bodyPr lIns="0" rIns="0" tIns="0" bIns="0">
            <a:normAutofit/>
          </a:bodyPr>
          <a:p>
            <a:endParaRPr b="0" lang="pl-PL" sz="2800" spc="-1" strike="noStrike">
              <a:solidFill>
                <a:srgbClr val="000000"/>
              </a:solidFill>
              <a:latin typeface="Arial"/>
            </a:endParaRPr>
          </a:p>
        </p:txBody>
      </p:sp>
      <p:sp>
        <p:nvSpPr>
          <p:cNvPr id="71" name="PlaceHolder 3"/>
          <p:cNvSpPr>
            <a:spLocks noGrp="1"/>
          </p:cNvSpPr>
          <p:nvPr>
            <p:ph type="body"/>
          </p:nvPr>
        </p:nvSpPr>
        <p:spPr>
          <a:xfrm>
            <a:off x="3239640" y="1604520"/>
            <a:ext cx="2649600" cy="1896840"/>
          </a:xfrm>
          <a:prstGeom prst="rect">
            <a:avLst/>
          </a:prstGeom>
        </p:spPr>
        <p:txBody>
          <a:bodyPr lIns="0" rIns="0" tIns="0" bIns="0">
            <a:normAutofit/>
          </a:bodyPr>
          <a:p>
            <a:endParaRPr b="0" lang="pl-PL" sz="2800" spc="-1" strike="noStrike">
              <a:solidFill>
                <a:srgbClr val="000000"/>
              </a:solidFill>
              <a:latin typeface="Arial"/>
            </a:endParaRPr>
          </a:p>
        </p:txBody>
      </p:sp>
      <p:sp>
        <p:nvSpPr>
          <p:cNvPr id="72" name="PlaceHolder 4"/>
          <p:cNvSpPr>
            <a:spLocks noGrp="1"/>
          </p:cNvSpPr>
          <p:nvPr>
            <p:ph type="body"/>
          </p:nvPr>
        </p:nvSpPr>
        <p:spPr>
          <a:xfrm>
            <a:off x="6022080" y="1604520"/>
            <a:ext cx="2649600" cy="1896840"/>
          </a:xfrm>
          <a:prstGeom prst="rect">
            <a:avLst/>
          </a:prstGeom>
        </p:spPr>
        <p:txBody>
          <a:bodyPr lIns="0" rIns="0" tIns="0" bIns="0">
            <a:normAutofit/>
          </a:bodyPr>
          <a:p>
            <a:endParaRPr b="0" lang="pl-PL" sz="2800" spc="-1" strike="noStrike">
              <a:solidFill>
                <a:srgbClr val="000000"/>
              </a:solidFill>
              <a:latin typeface="Arial"/>
            </a:endParaRPr>
          </a:p>
        </p:txBody>
      </p:sp>
      <p:sp>
        <p:nvSpPr>
          <p:cNvPr id="73" name="PlaceHolder 5"/>
          <p:cNvSpPr>
            <a:spLocks noGrp="1"/>
          </p:cNvSpPr>
          <p:nvPr>
            <p:ph type="body"/>
          </p:nvPr>
        </p:nvSpPr>
        <p:spPr>
          <a:xfrm>
            <a:off x="457200" y="3682080"/>
            <a:ext cx="2649600" cy="1896840"/>
          </a:xfrm>
          <a:prstGeom prst="rect">
            <a:avLst/>
          </a:prstGeom>
        </p:spPr>
        <p:txBody>
          <a:bodyPr lIns="0" rIns="0" tIns="0" bIns="0">
            <a:normAutofit/>
          </a:bodyPr>
          <a:p>
            <a:endParaRPr b="0" lang="pl-PL" sz="2800" spc="-1" strike="noStrike">
              <a:solidFill>
                <a:srgbClr val="000000"/>
              </a:solidFill>
              <a:latin typeface="Arial"/>
            </a:endParaRPr>
          </a:p>
        </p:txBody>
      </p:sp>
      <p:sp>
        <p:nvSpPr>
          <p:cNvPr id="74" name="PlaceHolder 6"/>
          <p:cNvSpPr>
            <a:spLocks noGrp="1"/>
          </p:cNvSpPr>
          <p:nvPr>
            <p:ph type="body"/>
          </p:nvPr>
        </p:nvSpPr>
        <p:spPr>
          <a:xfrm>
            <a:off x="3239640" y="3682080"/>
            <a:ext cx="2649600" cy="1896840"/>
          </a:xfrm>
          <a:prstGeom prst="rect">
            <a:avLst/>
          </a:prstGeom>
        </p:spPr>
        <p:txBody>
          <a:bodyPr lIns="0" rIns="0" tIns="0" bIns="0">
            <a:normAutofit/>
          </a:bodyPr>
          <a:p>
            <a:endParaRPr b="0" lang="pl-PL" sz="2800" spc="-1" strike="noStrike">
              <a:solidFill>
                <a:srgbClr val="000000"/>
              </a:solidFill>
              <a:latin typeface="Arial"/>
            </a:endParaRPr>
          </a:p>
        </p:txBody>
      </p:sp>
      <p:sp>
        <p:nvSpPr>
          <p:cNvPr id="75" name="PlaceHolder 7"/>
          <p:cNvSpPr>
            <a:spLocks noGrp="1"/>
          </p:cNvSpPr>
          <p:nvPr>
            <p:ph type="body"/>
          </p:nvPr>
        </p:nvSpPr>
        <p:spPr>
          <a:xfrm>
            <a:off x="6022080" y="3682080"/>
            <a:ext cx="2649600" cy="1896840"/>
          </a:xfrm>
          <a:prstGeom prst="rect">
            <a:avLst/>
          </a:prstGeom>
        </p:spPr>
        <p:txBody>
          <a:bodyPr lIns="0" rIns="0" tIns="0" bIns="0">
            <a:normAutofit/>
          </a:bodyPr>
          <a:p>
            <a:endParaRPr b="0" lang="pl-PL" sz="2800" spc="-1" strike="noStrike">
              <a:solidFill>
                <a:srgbClr val="000000"/>
              </a:solidFill>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8"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pl-PL" sz="1800" spc="-1" strike="noStrike">
              <a:solidFill>
                <a:srgbClr val="000000"/>
              </a:solidFill>
              <a:latin typeface="Arial"/>
            </a:endParaRPr>
          </a:p>
        </p:txBody>
      </p:sp>
      <p:sp>
        <p:nvSpPr>
          <p:cNvPr id="79" name="PlaceHolder 2"/>
          <p:cNvSpPr>
            <a:spLocks noGrp="1"/>
          </p:cNvSpPr>
          <p:nvPr>
            <p:ph type="subTitle"/>
          </p:nvPr>
        </p:nvSpPr>
        <p:spPr>
          <a:xfrm>
            <a:off x="457200" y="1604520"/>
            <a:ext cx="8229240" cy="3977280"/>
          </a:xfrm>
          <a:prstGeom prst="rect">
            <a:avLst/>
          </a:prstGeom>
        </p:spPr>
        <p:txBody>
          <a:bodyPr lIns="0" rIns="0" tIns="0" bIns="0" anchor="ctr">
            <a:spAutoFit/>
          </a:bodyPr>
          <a:p>
            <a:pPr algn="ctr"/>
            <a:endParaRPr b="0" lang="pl-PL"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pl-PL" sz="1800" spc="-1" strike="noStrike">
              <a:solidFill>
                <a:srgbClr val="000000"/>
              </a:solidFill>
              <a:latin typeface="Arial"/>
            </a:endParaRPr>
          </a:p>
        </p:txBody>
      </p:sp>
      <p:sp>
        <p:nvSpPr>
          <p:cNvPr id="81" name="PlaceHolder 2"/>
          <p:cNvSpPr>
            <a:spLocks noGrp="1"/>
          </p:cNvSpPr>
          <p:nvPr>
            <p:ph type="body"/>
          </p:nvPr>
        </p:nvSpPr>
        <p:spPr>
          <a:xfrm>
            <a:off x="457200" y="1604520"/>
            <a:ext cx="8229240" cy="3977280"/>
          </a:xfrm>
          <a:prstGeom prst="rect">
            <a:avLst/>
          </a:prstGeom>
        </p:spPr>
        <p:txBody>
          <a:bodyPr lIns="0" rIns="0" tIns="0" bIns="0">
            <a:normAutofit/>
          </a:bodyPr>
          <a:p>
            <a:endParaRPr b="0" lang="pl-PL" sz="2800" spc="-1" strike="noStrike">
              <a:solidFill>
                <a:srgbClr val="000000"/>
              </a:solidFill>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pl-PL" sz="1800" spc="-1" strike="noStrike">
              <a:solidFill>
                <a:srgbClr val="000000"/>
              </a:solidFill>
              <a:latin typeface="Arial"/>
            </a:endParaRPr>
          </a:p>
        </p:txBody>
      </p:sp>
      <p:sp>
        <p:nvSpPr>
          <p:cNvPr id="83" name="PlaceHolder 2"/>
          <p:cNvSpPr>
            <a:spLocks noGrp="1"/>
          </p:cNvSpPr>
          <p:nvPr>
            <p:ph type="body"/>
          </p:nvPr>
        </p:nvSpPr>
        <p:spPr>
          <a:xfrm>
            <a:off x="457200" y="1604520"/>
            <a:ext cx="4015800" cy="3977280"/>
          </a:xfrm>
          <a:prstGeom prst="rect">
            <a:avLst/>
          </a:prstGeom>
        </p:spPr>
        <p:txBody>
          <a:bodyPr lIns="0" rIns="0" tIns="0" bIns="0">
            <a:normAutofit/>
          </a:bodyPr>
          <a:p>
            <a:endParaRPr b="0" lang="pl-PL" sz="2800" spc="-1" strike="noStrike">
              <a:solidFill>
                <a:srgbClr val="000000"/>
              </a:solidFill>
              <a:latin typeface="Arial"/>
            </a:endParaRPr>
          </a:p>
        </p:txBody>
      </p:sp>
      <p:sp>
        <p:nvSpPr>
          <p:cNvPr id="84" name="PlaceHolder 3"/>
          <p:cNvSpPr>
            <a:spLocks noGrp="1"/>
          </p:cNvSpPr>
          <p:nvPr>
            <p:ph type="body"/>
          </p:nvPr>
        </p:nvSpPr>
        <p:spPr>
          <a:xfrm>
            <a:off x="4674240" y="1604520"/>
            <a:ext cx="4015800" cy="3977280"/>
          </a:xfrm>
          <a:prstGeom prst="rect">
            <a:avLst/>
          </a:prstGeom>
        </p:spPr>
        <p:txBody>
          <a:bodyPr lIns="0" rIns="0" tIns="0" bIns="0">
            <a:normAutofit/>
          </a:bodyPr>
          <a:p>
            <a:endParaRPr b="0" lang="pl-PL" sz="2800" spc="-1" strike="noStrike">
              <a:solidFill>
                <a:srgbClr val="000000"/>
              </a:solidFill>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85"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pl-PL" sz="1800" spc="-1" strike="noStrike">
              <a:solidFill>
                <a:srgbClr val="000000"/>
              </a:solid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pl-PL" sz="1800" spc="-1" strike="noStrike">
              <a:solidFill>
                <a:srgbClr val="000000"/>
              </a:solidFill>
              <a:latin typeface="Arial"/>
            </a:endParaRPr>
          </a:p>
        </p:txBody>
      </p:sp>
      <p:sp>
        <p:nvSpPr>
          <p:cNvPr id="5" name="PlaceHolder 2"/>
          <p:cNvSpPr>
            <a:spLocks noGrp="1"/>
          </p:cNvSpPr>
          <p:nvPr>
            <p:ph type="body"/>
          </p:nvPr>
        </p:nvSpPr>
        <p:spPr>
          <a:xfrm>
            <a:off x="457200" y="1604520"/>
            <a:ext cx="8229240" cy="3977280"/>
          </a:xfrm>
          <a:prstGeom prst="rect">
            <a:avLst/>
          </a:prstGeom>
        </p:spPr>
        <p:txBody>
          <a:bodyPr lIns="0" rIns="0" tIns="0" bIns="0">
            <a:normAutofit/>
          </a:bodyPr>
          <a:p>
            <a:endParaRPr b="0" lang="pl-PL" sz="2800" spc="-1" strike="noStrike">
              <a:solidFill>
                <a:srgbClr val="000000"/>
              </a:solidFill>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86" name="PlaceHolder 1"/>
          <p:cNvSpPr>
            <a:spLocks noGrp="1"/>
          </p:cNvSpPr>
          <p:nvPr>
            <p:ph type="subTitle"/>
          </p:nvPr>
        </p:nvSpPr>
        <p:spPr>
          <a:xfrm>
            <a:off x="457200" y="273600"/>
            <a:ext cx="8229240" cy="5307840"/>
          </a:xfrm>
          <a:prstGeom prst="rect">
            <a:avLst/>
          </a:prstGeom>
        </p:spPr>
        <p:txBody>
          <a:bodyPr lIns="0" rIns="0" tIns="0" bIns="0" anchor="ctr">
            <a:spAutoFit/>
          </a:bodyPr>
          <a:p>
            <a:pPr algn="ctr"/>
            <a:endParaRPr b="0" lang="pl-PL"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pl-PL" sz="1800" spc="-1" strike="noStrike">
              <a:solidFill>
                <a:srgbClr val="000000"/>
              </a:solidFill>
              <a:latin typeface="Arial"/>
            </a:endParaRPr>
          </a:p>
        </p:txBody>
      </p:sp>
      <p:sp>
        <p:nvSpPr>
          <p:cNvPr id="88" name="PlaceHolder 2"/>
          <p:cNvSpPr>
            <a:spLocks noGrp="1"/>
          </p:cNvSpPr>
          <p:nvPr>
            <p:ph type="body"/>
          </p:nvPr>
        </p:nvSpPr>
        <p:spPr>
          <a:xfrm>
            <a:off x="457200" y="1604520"/>
            <a:ext cx="4015800" cy="1896840"/>
          </a:xfrm>
          <a:prstGeom prst="rect">
            <a:avLst/>
          </a:prstGeom>
        </p:spPr>
        <p:txBody>
          <a:bodyPr lIns="0" rIns="0" tIns="0" bIns="0">
            <a:normAutofit/>
          </a:bodyPr>
          <a:p>
            <a:endParaRPr b="0" lang="pl-PL" sz="2800" spc="-1" strike="noStrike">
              <a:solidFill>
                <a:srgbClr val="000000"/>
              </a:solidFill>
              <a:latin typeface="Arial"/>
            </a:endParaRPr>
          </a:p>
        </p:txBody>
      </p:sp>
      <p:sp>
        <p:nvSpPr>
          <p:cNvPr id="89" name="PlaceHolder 3"/>
          <p:cNvSpPr>
            <a:spLocks noGrp="1"/>
          </p:cNvSpPr>
          <p:nvPr>
            <p:ph type="body"/>
          </p:nvPr>
        </p:nvSpPr>
        <p:spPr>
          <a:xfrm>
            <a:off x="4674240" y="1604520"/>
            <a:ext cx="4015800" cy="3977280"/>
          </a:xfrm>
          <a:prstGeom prst="rect">
            <a:avLst/>
          </a:prstGeom>
        </p:spPr>
        <p:txBody>
          <a:bodyPr lIns="0" rIns="0" tIns="0" bIns="0">
            <a:normAutofit/>
          </a:bodyPr>
          <a:p>
            <a:endParaRPr b="0" lang="pl-PL" sz="2800" spc="-1" strike="noStrike">
              <a:solidFill>
                <a:srgbClr val="000000"/>
              </a:solidFill>
              <a:latin typeface="Arial"/>
            </a:endParaRPr>
          </a:p>
        </p:txBody>
      </p:sp>
      <p:sp>
        <p:nvSpPr>
          <p:cNvPr id="90" name="PlaceHolder 4"/>
          <p:cNvSpPr>
            <a:spLocks noGrp="1"/>
          </p:cNvSpPr>
          <p:nvPr>
            <p:ph type="body"/>
          </p:nvPr>
        </p:nvSpPr>
        <p:spPr>
          <a:xfrm>
            <a:off x="457200" y="3682080"/>
            <a:ext cx="4015800" cy="1896840"/>
          </a:xfrm>
          <a:prstGeom prst="rect">
            <a:avLst/>
          </a:prstGeom>
        </p:spPr>
        <p:txBody>
          <a:bodyPr lIns="0" rIns="0" tIns="0" bIns="0">
            <a:normAutofit/>
          </a:bodyPr>
          <a:p>
            <a:endParaRPr b="0" lang="pl-PL" sz="2800" spc="-1" strike="noStrike">
              <a:solidFill>
                <a:srgbClr val="000000"/>
              </a:solidFill>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pl-PL" sz="1800" spc="-1" strike="noStrike">
              <a:solidFill>
                <a:srgbClr val="000000"/>
              </a:solidFill>
              <a:latin typeface="Arial"/>
            </a:endParaRPr>
          </a:p>
        </p:txBody>
      </p:sp>
      <p:sp>
        <p:nvSpPr>
          <p:cNvPr id="92" name="PlaceHolder 2"/>
          <p:cNvSpPr>
            <a:spLocks noGrp="1"/>
          </p:cNvSpPr>
          <p:nvPr>
            <p:ph type="body"/>
          </p:nvPr>
        </p:nvSpPr>
        <p:spPr>
          <a:xfrm>
            <a:off x="457200" y="1604520"/>
            <a:ext cx="4015800" cy="3977280"/>
          </a:xfrm>
          <a:prstGeom prst="rect">
            <a:avLst/>
          </a:prstGeom>
        </p:spPr>
        <p:txBody>
          <a:bodyPr lIns="0" rIns="0" tIns="0" bIns="0">
            <a:normAutofit/>
          </a:bodyPr>
          <a:p>
            <a:endParaRPr b="0" lang="pl-PL" sz="2800" spc="-1" strike="noStrike">
              <a:solidFill>
                <a:srgbClr val="000000"/>
              </a:solidFill>
              <a:latin typeface="Arial"/>
            </a:endParaRPr>
          </a:p>
        </p:txBody>
      </p:sp>
      <p:sp>
        <p:nvSpPr>
          <p:cNvPr id="93" name="PlaceHolder 3"/>
          <p:cNvSpPr>
            <a:spLocks noGrp="1"/>
          </p:cNvSpPr>
          <p:nvPr>
            <p:ph type="body"/>
          </p:nvPr>
        </p:nvSpPr>
        <p:spPr>
          <a:xfrm>
            <a:off x="4674240" y="1604520"/>
            <a:ext cx="4015800" cy="1896840"/>
          </a:xfrm>
          <a:prstGeom prst="rect">
            <a:avLst/>
          </a:prstGeom>
        </p:spPr>
        <p:txBody>
          <a:bodyPr lIns="0" rIns="0" tIns="0" bIns="0">
            <a:normAutofit/>
          </a:bodyPr>
          <a:p>
            <a:endParaRPr b="0" lang="pl-PL" sz="2800" spc="-1" strike="noStrike">
              <a:solidFill>
                <a:srgbClr val="000000"/>
              </a:solidFill>
              <a:latin typeface="Arial"/>
            </a:endParaRPr>
          </a:p>
        </p:txBody>
      </p:sp>
      <p:sp>
        <p:nvSpPr>
          <p:cNvPr id="94" name="PlaceHolder 4"/>
          <p:cNvSpPr>
            <a:spLocks noGrp="1"/>
          </p:cNvSpPr>
          <p:nvPr>
            <p:ph type="body"/>
          </p:nvPr>
        </p:nvSpPr>
        <p:spPr>
          <a:xfrm>
            <a:off x="4674240" y="3682080"/>
            <a:ext cx="4015800" cy="1896840"/>
          </a:xfrm>
          <a:prstGeom prst="rect">
            <a:avLst/>
          </a:prstGeom>
        </p:spPr>
        <p:txBody>
          <a:bodyPr lIns="0" rIns="0" tIns="0" bIns="0">
            <a:normAutofit/>
          </a:bodyPr>
          <a:p>
            <a:endParaRPr b="0" lang="pl-PL" sz="2800" spc="-1" strike="noStrike">
              <a:solidFill>
                <a:srgbClr val="000000"/>
              </a:solidFill>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pl-PL" sz="1800" spc="-1" strike="noStrike">
              <a:solidFill>
                <a:srgbClr val="000000"/>
              </a:solidFill>
              <a:latin typeface="Arial"/>
            </a:endParaRPr>
          </a:p>
        </p:txBody>
      </p:sp>
      <p:sp>
        <p:nvSpPr>
          <p:cNvPr id="96" name="PlaceHolder 2"/>
          <p:cNvSpPr>
            <a:spLocks noGrp="1"/>
          </p:cNvSpPr>
          <p:nvPr>
            <p:ph type="body"/>
          </p:nvPr>
        </p:nvSpPr>
        <p:spPr>
          <a:xfrm>
            <a:off x="457200" y="1604520"/>
            <a:ext cx="4015800" cy="1896840"/>
          </a:xfrm>
          <a:prstGeom prst="rect">
            <a:avLst/>
          </a:prstGeom>
        </p:spPr>
        <p:txBody>
          <a:bodyPr lIns="0" rIns="0" tIns="0" bIns="0">
            <a:normAutofit/>
          </a:bodyPr>
          <a:p>
            <a:endParaRPr b="0" lang="pl-PL" sz="2800" spc="-1" strike="noStrike">
              <a:solidFill>
                <a:srgbClr val="000000"/>
              </a:solidFill>
              <a:latin typeface="Arial"/>
            </a:endParaRPr>
          </a:p>
        </p:txBody>
      </p:sp>
      <p:sp>
        <p:nvSpPr>
          <p:cNvPr id="97" name="PlaceHolder 3"/>
          <p:cNvSpPr>
            <a:spLocks noGrp="1"/>
          </p:cNvSpPr>
          <p:nvPr>
            <p:ph type="body"/>
          </p:nvPr>
        </p:nvSpPr>
        <p:spPr>
          <a:xfrm>
            <a:off x="4674240" y="1604520"/>
            <a:ext cx="4015800" cy="1896840"/>
          </a:xfrm>
          <a:prstGeom prst="rect">
            <a:avLst/>
          </a:prstGeom>
        </p:spPr>
        <p:txBody>
          <a:bodyPr lIns="0" rIns="0" tIns="0" bIns="0">
            <a:normAutofit/>
          </a:bodyPr>
          <a:p>
            <a:endParaRPr b="0" lang="pl-PL" sz="2800" spc="-1" strike="noStrike">
              <a:solidFill>
                <a:srgbClr val="000000"/>
              </a:solidFill>
              <a:latin typeface="Arial"/>
            </a:endParaRPr>
          </a:p>
        </p:txBody>
      </p:sp>
      <p:sp>
        <p:nvSpPr>
          <p:cNvPr id="98" name="PlaceHolder 4"/>
          <p:cNvSpPr>
            <a:spLocks noGrp="1"/>
          </p:cNvSpPr>
          <p:nvPr>
            <p:ph type="body"/>
          </p:nvPr>
        </p:nvSpPr>
        <p:spPr>
          <a:xfrm>
            <a:off x="457200" y="3682080"/>
            <a:ext cx="8229240" cy="1896840"/>
          </a:xfrm>
          <a:prstGeom prst="rect">
            <a:avLst/>
          </a:prstGeom>
        </p:spPr>
        <p:txBody>
          <a:bodyPr lIns="0" rIns="0" tIns="0" bIns="0">
            <a:normAutofit/>
          </a:bodyPr>
          <a:p>
            <a:endParaRPr b="0" lang="pl-PL" sz="2800" spc="-1" strike="noStrike">
              <a:solidFill>
                <a:srgbClr val="000000"/>
              </a:solidFill>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pl-PL" sz="1800" spc="-1" strike="noStrike">
              <a:solidFill>
                <a:srgbClr val="000000"/>
              </a:solidFill>
              <a:latin typeface="Arial"/>
            </a:endParaRPr>
          </a:p>
        </p:txBody>
      </p:sp>
      <p:sp>
        <p:nvSpPr>
          <p:cNvPr id="100" name="PlaceHolder 2"/>
          <p:cNvSpPr>
            <a:spLocks noGrp="1"/>
          </p:cNvSpPr>
          <p:nvPr>
            <p:ph type="body"/>
          </p:nvPr>
        </p:nvSpPr>
        <p:spPr>
          <a:xfrm>
            <a:off x="457200" y="1604520"/>
            <a:ext cx="8229240" cy="1896840"/>
          </a:xfrm>
          <a:prstGeom prst="rect">
            <a:avLst/>
          </a:prstGeom>
        </p:spPr>
        <p:txBody>
          <a:bodyPr lIns="0" rIns="0" tIns="0" bIns="0">
            <a:normAutofit/>
          </a:bodyPr>
          <a:p>
            <a:endParaRPr b="0" lang="pl-PL" sz="2800" spc="-1" strike="noStrike">
              <a:solidFill>
                <a:srgbClr val="000000"/>
              </a:solidFill>
              <a:latin typeface="Arial"/>
            </a:endParaRPr>
          </a:p>
        </p:txBody>
      </p:sp>
      <p:sp>
        <p:nvSpPr>
          <p:cNvPr id="101" name="PlaceHolder 3"/>
          <p:cNvSpPr>
            <a:spLocks noGrp="1"/>
          </p:cNvSpPr>
          <p:nvPr>
            <p:ph type="body"/>
          </p:nvPr>
        </p:nvSpPr>
        <p:spPr>
          <a:xfrm>
            <a:off x="457200" y="3682080"/>
            <a:ext cx="8229240" cy="1896840"/>
          </a:xfrm>
          <a:prstGeom prst="rect">
            <a:avLst/>
          </a:prstGeom>
        </p:spPr>
        <p:txBody>
          <a:bodyPr lIns="0" rIns="0" tIns="0" bIns="0">
            <a:normAutofit/>
          </a:bodyPr>
          <a:p>
            <a:endParaRPr b="0" lang="pl-PL" sz="2800" spc="-1" strike="noStrike">
              <a:solidFill>
                <a:srgbClr val="000000"/>
              </a:solidFill>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pl-PL" sz="1800" spc="-1" strike="noStrike">
              <a:solidFill>
                <a:srgbClr val="000000"/>
              </a:solidFill>
              <a:latin typeface="Arial"/>
            </a:endParaRPr>
          </a:p>
        </p:txBody>
      </p:sp>
      <p:sp>
        <p:nvSpPr>
          <p:cNvPr id="103" name="PlaceHolder 2"/>
          <p:cNvSpPr>
            <a:spLocks noGrp="1"/>
          </p:cNvSpPr>
          <p:nvPr>
            <p:ph type="body"/>
          </p:nvPr>
        </p:nvSpPr>
        <p:spPr>
          <a:xfrm>
            <a:off x="457200" y="1604520"/>
            <a:ext cx="4015800" cy="1896840"/>
          </a:xfrm>
          <a:prstGeom prst="rect">
            <a:avLst/>
          </a:prstGeom>
        </p:spPr>
        <p:txBody>
          <a:bodyPr lIns="0" rIns="0" tIns="0" bIns="0">
            <a:normAutofit/>
          </a:bodyPr>
          <a:p>
            <a:endParaRPr b="0" lang="pl-PL" sz="2800" spc="-1" strike="noStrike">
              <a:solidFill>
                <a:srgbClr val="000000"/>
              </a:solidFill>
              <a:latin typeface="Arial"/>
            </a:endParaRPr>
          </a:p>
        </p:txBody>
      </p:sp>
      <p:sp>
        <p:nvSpPr>
          <p:cNvPr id="104" name="PlaceHolder 3"/>
          <p:cNvSpPr>
            <a:spLocks noGrp="1"/>
          </p:cNvSpPr>
          <p:nvPr>
            <p:ph type="body"/>
          </p:nvPr>
        </p:nvSpPr>
        <p:spPr>
          <a:xfrm>
            <a:off x="4674240" y="1604520"/>
            <a:ext cx="4015800" cy="1896840"/>
          </a:xfrm>
          <a:prstGeom prst="rect">
            <a:avLst/>
          </a:prstGeom>
        </p:spPr>
        <p:txBody>
          <a:bodyPr lIns="0" rIns="0" tIns="0" bIns="0">
            <a:normAutofit/>
          </a:bodyPr>
          <a:p>
            <a:endParaRPr b="0" lang="pl-PL" sz="2800" spc="-1" strike="noStrike">
              <a:solidFill>
                <a:srgbClr val="000000"/>
              </a:solidFill>
              <a:latin typeface="Arial"/>
            </a:endParaRPr>
          </a:p>
        </p:txBody>
      </p:sp>
      <p:sp>
        <p:nvSpPr>
          <p:cNvPr id="105" name="PlaceHolder 4"/>
          <p:cNvSpPr>
            <a:spLocks noGrp="1"/>
          </p:cNvSpPr>
          <p:nvPr>
            <p:ph type="body"/>
          </p:nvPr>
        </p:nvSpPr>
        <p:spPr>
          <a:xfrm>
            <a:off x="457200" y="3682080"/>
            <a:ext cx="4015800" cy="1896840"/>
          </a:xfrm>
          <a:prstGeom prst="rect">
            <a:avLst/>
          </a:prstGeom>
        </p:spPr>
        <p:txBody>
          <a:bodyPr lIns="0" rIns="0" tIns="0" bIns="0">
            <a:normAutofit/>
          </a:bodyPr>
          <a:p>
            <a:endParaRPr b="0" lang="pl-PL" sz="2800" spc="-1" strike="noStrike">
              <a:solidFill>
                <a:srgbClr val="000000"/>
              </a:solidFill>
              <a:latin typeface="Arial"/>
            </a:endParaRPr>
          </a:p>
        </p:txBody>
      </p:sp>
      <p:sp>
        <p:nvSpPr>
          <p:cNvPr id="106" name="PlaceHolder 5"/>
          <p:cNvSpPr>
            <a:spLocks noGrp="1"/>
          </p:cNvSpPr>
          <p:nvPr>
            <p:ph type="body"/>
          </p:nvPr>
        </p:nvSpPr>
        <p:spPr>
          <a:xfrm>
            <a:off x="4674240" y="3682080"/>
            <a:ext cx="4015800" cy="1896840"/>
          </a:xfrm>
          <a:prstGeom prst="rect">
            <a:avLst/>
          </a:prstGeom>
        </p:spPr>
        <p:txBody>
          <a:bodyPr lIns="0" rIns="0" tIns="0" bIns="0">
            <a:normAutofit/>
          </a:bodyPr>
          <a:p>
            <a:endParaRPr b="0" lang="pl-PL" sz="2800" spc="-1" strike="noStrike">
              <a:solidFill>
                <a:srgbClr val="000000"/>
              </a:solidFill>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pl-PL" sz="1800" spc="-1" strike="noStrike">
              <a:solidFill>
                <a:srgbClr val="000000"/>
              </a:solidFill>
              <a:latin typeface="Arial"/>
            </a:endParaRPr>
          </a:p>
        </p:txBody>
      </p:sp>
      <p:sp>
        <p:nvSpPr>
          <p:cNvPr id="108" name="PlaceHolder 2"/>
          <p:cNvSpPr>
            <a:spLocks noGrp="1"/>
          </p:cNvSpPr>
          <p:nvPr>
            <p:ph type="body"/>
          </p:nvPr>
        </p:nvSpPr>
        <p:spPr>
          <a:xfrm>
            <a:off x="457200" y="1604520"/>
            <a:ext cx="2649600" cy="1896840"/>
          </a:xfrm>
          <a:prstGeom prst="rect">
            <a:avLst/>
          </a:prstGeom>
        </p:spPr>
        <p:txBody>
          <a:bodyPr lIns="0" rIns="0" tIns="0" bIns="0">
            <a:normAutofit/>
          </a:bodyPr>
          <a:p>
            <a:endParaRPr b="0" lang="pl-PL" sz="2800" spc="-1" strike="noStrike">
              <a:solidFill>
                <a:srgbClr val="000000"/>
              </a:solidFill>
              <a:latin typeface="Arial"/>
            </a:endParaRPr>
          </a:p>
        </p:txBody>
      </p:sp>
      <p:sp>
        <p:nvSpPr>
          <p:cNvPr id="109" name="PlaceHolder 3"/>
          <p:cNvSpPr>
            <a:spLocks noGrp="1"/>
          </p:cNvSpPr>
          <p:nvPr>
            <p:ph type="body"/>
          </p:nvPr>
        </p:nvSpPr>
        <p:spPr>
          <a:xfrm>
            <a:off x="3239640" y="1604520"/>
            <a:ext cx="2649600" cy="1896840"/>
          </a:xfrm>
          <a:prstGeom prst="rect">
            <a:avLst/>
          </a:prstGeom>
        </p:spPr>
        <p:txBody>
          <a:bodyPr lIns="0" rIns="0" tIns="0" bIns="0">
            <a:normAutofit/>
          </a:bodyPr>
          <a:p>
            <a:endParaRPr b="0" lang="pl-PL" sz="2800" spc="-1" strike="noStrike">
              <a:solidFill>
                <a:srgbClr val="000000"/>
              </a:solidFill>
              <a:latin typeface="Arial"/>
            </a:endParaRPr>
          </a:p>
        </p:txBody>
      </p:sp>
      <p:sp>
        <p:nvSpPr>
          <p:cNvPr id="110" name="PlaceHolder 4"/>
          <p:cNvSpPr>
            <a:spLocks noGrp="1"/>
          </p:cNvSpPr>
          <p:nvPr>
            <p:ph type="body"/>
          </p:nvPr>
        </p:nvSpPr>
        <p:spPr>
          <a:xfrm>
            <a:off x="6022080" y="1604520"/>
            <a:ext cx="2649600" cy="1896840"/>
          </a:xfrm>
          <a:prstGeom prst="rect">
            <a:avLst/>
          </a:prstGeom>
        </p:spPr>
        <p:txBody>
          <a:bodyPr lIns="0" rIns="0" tIns="0" bIns="0">
            <a:normAutofit/>
          </a:bodyPr>
          <a:p>
            <a:endParaRPr b="0" lang="pl-PL" sz="2800" spc="-1" strike="noStrike">
              <a:solidFill>
                <a:srgbClr val="000000"/>
              </a:solidFill>
              <a:latin typeface="Arial"/>
            </a:endParaRPr>
          </a:p>
        </p:txBody>
      </p:sp>
      <p:sp>
        <p:nvSpPr>
          <p:cNvPr id="111" name="PlaceHolder 5"/>
          <p:cNvSpPr>
            <a:spLocks noGrp="1"/>
          </p:cNvSpPr>
          <p:nvPr>
            <p:ph type="body"/>
          </p:nvPr>
        </p:nvSpPr>
        <p:spPr>
          <a:xfrm>
            <a:off x="457200" y="3682080"/>
            <a:ext cx="2649600" cy="1896840"/>
          </a:xfrm>
          <a:prstGeom prst="rect">
            <a:avLst/>
          </a:prstGeom>
        </p:spPr>
        <p:txBody>
          <a:bodyPr lIns="0" rIns="0" tIns="0" bIns="0">
            <a:normAutofit/>
          </a:bodyPr>
          <a:p>
            <a:endParaRPr b="0" lang="pl-PL" sz="2800" spc="-1" strike="noStrike">
              <a:solidFill>
                <a:srgbClr val="000000"/>
              </a:solidFill>
              <a:latin typeface="Arial"/>
            </a:endParaRPr>
          </a:p>
        </p:txBody>
      </p:sp>
      <p:sp>
        <p:nvSpPr>
          <p:cNvPr id="112" name="PlaceHolder 6"/>
          <p:cNvSpPr>
            <a:spLocks noGrp="1"/>
          </p:cNvSpPr>
          <p:nvPr>
            <p:ph type="body"/>
          </p:nvPr>
        </p:nvSpPr>
        <p:spPr>
          <a:xfrm>
            <a:off x="3239640" y="3682080"/>
            <a:ext cx="2649600" cy="1896840"/>
          </a:xfrm>
          <a:prstGeom prst="rect">
            <a:avLst/>
          </a:prstGeom>
        </p:spPr>
        <p:txBody>
          <a:bodyPr lIns="0" rIns="0" tIns="0" bIns="0">
            <a:normAutofit/>
          </a:bodyPr>
          <a:p>
            <a:endParaRPr b="0" lang="pl-PL" sz="2800" spc="-1" strike="noStrike">
              <a:solidFill>
                <a:srgbClr val="000000"/>
              </a:solidFill>
              <a:latin typeface="Arial"/>
            </a:endParaRPr>
          </a:p>
        </p:txBody>
      </p:sp>
      <p:sp>
        <p:nvSpPr>
          <p:cNvPr id="113" name="PlaceHolder 7"/>
          <p:cNvSpPr>
            <a:spLocks noGrp="1"/>
          </p:cNvSpPr>
          <p:nvPr>
            <p:ph type="body"/>
          </p:nvPr>
        </p:nvSpPr>
        <p:spPr>
          <a:xfrm>
            <a:off x="6022080" y="3682080"/>
            <a:ext cx="2649600" cy="1896840"/>
          </a:xfrm>
          <a:prstGeom prst="rect">
            <a:avLst/>
          </a:prstGeom>
        </p:spPr>
        <p:txBody>
          <a:bodyPr lIns="0" rIns="0" tIns="0" bIns="0">
            <a:normAutofit/>
          </a:bodyPr>
          <a:p>
            <a:endParaRPr b="0" lang="pl-PL" sz="2800" spc="-1" strike="noStrike">
              <a:solidFill>
                <a:srgbClr val="000000"/>
              </a:solidFill>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16"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pl-PL" sz="1800" spc="-1" strike="noStrike">
              <a:solidFill>
                <a:srgbClr val="000000"/>
              </a:solidFill>
              <a:latin typeface="Arial"/>
            </a:endParaRPr>
          </a:p>
        </p:txBody>
      </p:sp>
      <p:sp>
        <p:nvSpPr>
          <p:cNvPr id="117" name="PlaceHolder 2"/>
          <p:cNvSpPr>
            <a:spLocks noGrp="1"/>
          </p:cNvSpPr>
          <p:nvPr>
            <p:ph type="subTitle"/>
          </p:nvPr>
        </p:nvSpPr>
        <p:spPr>
          <a:xfrm>
            <a:off x="457200" y="1604520"/>
            <a:ext cx="8229240" cy="3977280"/>
          </a:xfrm>
          <a:prstGeom prst="rect">
            <a:avLst/>
          </a:prstGeom>
        </p:spPr>
        <p:txBody>
          <a:bodyPr lIns="0" rIns="0" tIns="0" bIns="0" anchor="ctr">
            <a:spAutoFit/>
          </a:bodyPr>
          <a:p>
            <a:pPr algn="ctr"/>
            <a:endParaRPr b="0" lang="pl-PL"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pl-PL" sz="1800" spc="-1" strike="noStrike">
              <a:solidFill>
                <a:srgbClr val="000000"/>
              </a:solidFill>
              <a:latin typeface="Arial"/>
            </a:endParaRPr>
          </a:p>
        </p:txBody>
      </p:sp>
      <p:sp>
        <p:nvSpPr>
          <p:cNvPr id="119" name="PlaceHolder 2"/>
          <p:cNvSpPr>
            <a:spLocks noGrp="1"/>
          </p:cNvSpPr>
          <p:nvPr>
            <p:ph type="body"/>
          </p:nvPr>
        </p:nvSpPr>
        <p:spPr>
          <a:xfrm>
            <a:off x="457200" y="1604520"/>
            <a:ext cx="8229240" cy="3977280"/>
          </a:xfrm>
          <a:prstGeom prst="rect">
            <a:avLst/>
          </a:prstGeom>
        </p:spPr>
        <p:txBody>
          <a:bodyPr lIns="0" rIns="0" tIns="0" bIns="0">
            <a:normAutofit/>
          </a:bodyPr>
          <a:p>
            <a:endParaRPr b="0" lang="pl-PL" sz="2800" spc="-1" strike="noStrike">
              <a:solidFill>
                <a:srgbClr val="000000"/>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pl-PL" sz="1800" spc="-1" strike="noStrike">
              <a:solidFill>
                <a:srgbClr val="000000"/>
              </a:solidFill>
              <a:latin typeface="Arial"/>
            </a:endParaRPr>
          </a:p>
        </p:txBody>
      </p:sp>
      <p:sp>
        <p:nvSpPr>
          <p:cNvPr id="7" name="PlaceHolder 2"/>
          <p:cNvSpPr>
            <a:spLocks noGrp="1"/>
          </p:cNvSpPr>
          <p:nvPr>
            <p:ph type="body"/>
          </p:nvPr>
        </p:nvSpPr>
        <p:spPr>
          <a:xfrm>
            <a:off x="457200" y="1604520"/>
            <a:ext cx="4015800" cy="3977280"/>
          </a:xfrm>
          <a:prstGeom prst="rect">
            <a:avLst/>
          </a:prstGeom>
        </p:spPr>
        <p:txBody>
          <a:bodyPr lIns="0" rIns="0" tIns="0" bIns="0">
            <a:normAutofit/>
          </a:bodyPr>
          <a:p>
            <a:endParaRPr b="0" lang="pl-PL" sz="2800" spc="-1" strike="noStrike">
              <a:solidFill>
                <a:srgbClr val="000000"/>
              </a:solidFill>
              <a:latin typeface="Arial"/>
            </a:endParaRPr>
          </a:p>
        </p:txBody>
      </p:sp>
      <p:sp>
        <p:nvSpPr>
          <p:cNvPr id="8" name="PlaceHolder 3"/>
          <p:cNvSpPr>
            <a:spLocks noGrp="1"/>
          </p:cNvSpPr>
          <p:nvPr>
            <p:ph type="body"/>
          </p:nvPr>
        </p:nvSpPr>
        <p:spPr>
          <a:xfrm>
            <a:off x="4674240" y="1604520"/>
            <a:ext cx="4015800" cy="3977280"/>
          </a:xfrm>
          <a:prstGeom prst="rect">
            <a:avLst/>
          </a:prstGeom>
        </p:spPr>
        <p:txBody>
          <a:bodyPr lIns="0" rIns="0" tIns="0" bIns="0">
            <a:normAutofit/>
          </a:bodyPr>
          <a:p>
            <a:endParaRPr b="0" lang="pl-PL" sz="2800" spc="-1" strike="noStrike">
              <a:solidFill>
                <a:srgbClr val="000000"/>
              </a:solidFill>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pl-PL" sz="1800" spc="-1" strike="noStrike">
              <a:solidFill>
                <a:srgbClr val="000000"/>
              </a:solidFill>
              <a:latin typeface="Arial"/>
            </a:endParaRPr>
          </a:p>
        </p:txBody>
      </p:sp>
      <p:sp>
        <p:nvSpPr>
          <p:cNvPr id="121" name="PlaceHolder 2"/>
          <p:cNvSpPr>
            <a:spLocks noGrp="1"/>
          </p:cNvSpPr>
          <p:nvPr>
            <p:ph type="body"/>
          </p:nvPr>
        </p:nvSpPr>
        <p:spPr>
          <a:xfrm>
            <a:off x="457200" y="1604520"/>
            <a:ext cx="4015800" cy="3977280"/>
          </a:xfrm>
          <a:prstGeom prst="rect">
            <a:avLst/>
          </a:prstGeom>
        </p:spPr>
        <p:txBody>
          <a:bodyPr lIns="0" rIns="0" tIns="0" bIns="0">
            <a:normAutofit/>
          </a:bodyPr>
          <a:p>
            <a:endParaRPr b="0" lang="pl-PL" sz="2800" spc="-1" strike="noStrike">
              <a:solidFill>
                <a:srgbClr val="000000"/>
              </a:solidFill>
              <a:latin typeface="Arial"/>
            </a:endParaRPr>
          </a:p>
        </p:txBody>
      </p:sp>
      <p:sp>
        <p:nvSpPr>
          <p:cNvPr id="122" name="PlaceHolder 3"/>
          <p:cNvSpPr>
            <a:spLocks noGrp="1"/>
          </p:cNvSpPr>
          <p:nvPr>
            <p:ph type="body"/>
          </p:nvPr>
        </p:nvSpPr>
        <p:spPr>
          <a:xfrm>
            <a:off x="4674240" y="1604520"/>
            <a:ext cx="4015800" cy="3977280"/>
          </a:xfrm>
          <a:prstGeom prst="rect">
            <a:avLst/>
          </a:prstGeom>
        </p:spPr>
        <p:txBody>
          <a:bodyPr lIns="0" rIns="0" tIns="0" bIns="0">
            <a:normAutofit/>
          </a:bodyPr>
          <a:p>
            <a:endParaRPr b="0" lang="pl-PL" sz="2800" spc="-1" strike="noStrike">
              <a:solidFill>
                <a:srgbClr val="000000"/>
              </a:solidFill>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3"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pl-PL" sz="1800" spc="-1" strike="noStrike">
              <a:solidFill>
                <a:srgbClr val="000000"/>
              </a:solidFill>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24" name="PlaceHolder 1"/>
          <p:cNvSpPr>
            <a:spLocks noGrp="1"/>
          </p:cNvSpPr>
          <p:nvPr>
            <p:ph type="subTitle"/>
          </p:nvPr>
        </p:nvSpPr>
        <p:spPr>
          <a:xfrm>
            <a:off x="457200" y="273600"/>
            <a:ext cx="8229240" cy="5307840"/>
          </a:xfrm>
          <a:prstGeom prst="rect">
            <a:avLst/>
          </a:prstGeom>
        </p:spPr>
        <p:txBody>
          <a:bodyPr lIns="0" rIns="0" tIns="0" bIns="0" anchor="ctr">
            <a:spAutoFit/>
          </a:bodyPr>
          <a:p>
            <a:pPr algn="ctr"/>
            <a:endParaRPr b="0" lang="pl-PL"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pl-PL" sz="1800" spc="-1" strike="noStrike">
              <a:solidFill>
                <a:srgbClr val="000000"/>
              </a:solidFill>
              <a:latin typeface="Arial"/>
            </a:endParaRPr>
          </a:p>
        </p:txBody>
      </p:sp>
      <p:sp>
        <p:nvSpPr>
          <p:cNvPr id="126" name="PlaceHolder 2"/>
          <p:cNvSpPr>
            <a:spLocks noGrp="1"/>
          </p:cNvSpPr>
          <p:nvPr>
            <p:ph type="body"/>
          </p:nvPr>
        </p:nvSpPr>
        <p:spPr>
          <a:xfrm>
            <a:off x="457200" y="1604520"/>
            <a:ext cx="4015800" cy="1896840"/>
          </a:xfrm>
          <a:prstGeom prst="rect">
            <a:avLst/>
          </a:prstGeom>
        </p:spPr>
        <p:txBody>
          <a:bodyPr lIns="0" rIns="0" tIns="0" bIns="0">
            <a:normAutofit/>
          </a:bodyPr>
          <a:p>
            <a:endParaRPr b="0" lang="pl-PL" sz="2800" spc="-1" strike="noStrike">
              <a:solidFill>
                <a:srgbClr val="000000"/>
              </a:solidFill>
              <a:latin typeface="Arial"/>
            </a:endParaRPr>
          </a:p>
        </p:txBody>
      </p:sp>
      <p:sp>
        <p:nvSpPr>
          <p:cNvPr id="127" name="PlaceHolder 3"/>
          <p:cNvSpPr>
            <a:spLocks noGrp="1"/>
          </p:cNvSpPr>
          <p:nvPr>
            <p:ph type="body"/>
          </p:nvPr>
        </p:nvSpPr>
        <p:spPr>
          <a:xfrm>
            <a:off x="4674240" y="1604520"/>
            <a:ext cx="4015800" cy="3977280"/>
          </a:xfrm>
          <a:prstGeom prst="rect">
            <a:avLst/>
          </a:prstGeom>
        </p:spPr>
        <p:txBody>
          <a:bodyPr lIns="0" rIns="0" tIns="0" bIns="0">
            <a:normAutofit/>
          </a:bodyPr>
          <a:p>
            <a:endParaRPr b="0" lang="pl-PL" sz="2800" spc="-1" strike="noStrike">
              <a:solidFill>
                <a:srgbClr val="000000"/>
              </a:solidFill>
              <a:latin typeface="Arial"/>
            </a:endParaRPr>
          </a:p>
        </p:txBody>
      </p:sp>
      <p:sp>
        <p:nvSpPr>
          <p:cNvPr id="128" name="PlaceHolder 4"/>
          <p:cNvSpPr>
            <a:spLocks noGrp="1"/>
          </p:cNvSpPr>
          <p:nvPr>
            <p:ph type="body"/>
          </p:nvPr>
        </p:nvSpPr>
        <p:spPr>
          <a:xfrm>
            <a:off x="457200" y="3682080"/>
            <a:ext cx="4015800" cy="1896840"/>
          </a:xfrm>
          <a:prstGeom prst="rect">
            <a:avLst/>
          </a:prstGeom>
        </p:spPr>
        <p:txBody>
          <a:bodyPr lIns="0" rIns="0" tIns="0" bIns="0">
            <a:normAutofit/>
          </a:bodyPr>
          <a:p>
            <a:endParaRPr b="0" lang="pl-PL" sz="2800" spc="-1" strike="noStrike">
              <a:solidFill>
                <a:srgbClr val="000000"/>
              </a:solidFill>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pl-PL" sz="1800" spc="-1" strike="noStrike">
              <a:solidFill>
                <a:srgbClr val="000000"/>
              </a:solidFill>
              <a:latin typeface="Arial"/>
            </a:endParaRPr>
          </a:p>
        </p:txBody>
      </p:sp>
      <p:sp>
        <p:nvSpPr>
          <p:cNvPr id="130" name="PlaceHolder 2"/>
          <p:cNvSpPr>
            <a:spLocks noGrp="1"/>
          </p:cNvSpPr>
          <p:nvPr>
            <p:ph type="body"/>
          </p:nvPr>
        </p:nvSpPr>
        <p:spPr>
          <a:xfrm>
            <a:off x="457200" y="1604520"/>
            <a:ext cx="4015800" cy="3977280"/>
          </a:xfrm>
          <a:prstGeom prst="rect">
            <a:avLst/>
          </a:prstGeom>
        </p:spPr>
        <p:txBody>
          <a:bodyPr lIns="0" rIns="0" tIns="0" bIns="0">
            <a:normAutofit/>
          </a:bodyPr>
          <a:p>
            <a:endParaRPr b="0" lang="pl-PL" sz="2800" spc="-1" strike="noStrike">
              <a:solidFill>
                <a:srgbClr val="000000"/>
              </a:solidFill>
              <a:latin typeface="Arial"/>
            </a:endParaRPr>
          </a:p>
        </p:txBody>
      </p:sp>
      <p:sp>
        <p:nvSpPr>
          <p:cNvPr id="131" name="PlaceHolder 3"/>
          <p:cNvSpPr>
            <a:spLocks noGrp="1"/>
          </p:cNvSpPr>
          <p:nvPr>
            <p:ph type="body"/>
          </p:nvPr>
        </p:nvSpPr>
        <p:spPr>
          <a:xfrm>
            <a:off x="4674240" y="1604520"/>
            <a:ext cx="4015800" cy="1896840"/>
          </a:xfrm>
          <a:prstGeom prst="rect">
            <a:avLst/>
          </a:prstGeom>
        </p:spPr>
        <p:txBody>
          <a:bodyPr lIns="0" rIns="0" tIns="0" bIns="0">
            <a:normAutofit/>
          </a:bodyPr>
          <a:p>
            <a:endParaRPr b="0" lang="pl-PL" sz="2800" spc="-1" strike="noStrike">
              <a:solidFill>
                <a:srgbClr val="000000"/>
              </a:solidFill>
              <a:latin typeface="Arial"/>
            </a:endParaRPr>
          </a:p>
        </p:txBody>
      </p:sp>
      <p:sp>
        <p:nvSpPr>
          <p:cNvPr id="132" name="PlaceHolder 4"/>
          <p:cNvSpPr>
            <a:spLocks noGrp="1"/>
          </p:cNvSpPr>
          <p:nvPr>
            <p:ph type="body"/>
          </p:nvPr>
        </p:nvSpPr>
        <p:spPr>
          <a:xfrm>
            <a:off x="4674240" y="3682080"/>
            <a:ext cx="4015800" cy="1896840"/>
          </a:xfrm>
          <a:prstGeom prst="rect">
            <a:avLst/>
          </a:prstGeom>
        </p:spPr>
        <p:txBody>
          <a:bodyPr lIns="0" rIns="0" tIns="0" bIns="0">
            <a:normAutofit/>
          </a:bodyPr>
          <a:p>
            <a:endParaRPr b="0" lang="pl-PL" sz="2800" spc="-1" strike="noStrike">
              <a:solidFill>
                <a:srgbClr val="000000"/>
              </a:solidFill>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pl-PL" sz="1800" spc="-1" strike="noStrike">
              <a:solidFill>
                <a:srgbClr val="000000"/>
              </a:solidFill>
              <a:latin typeface="Arial"/>
            </a:endParaRPr>
          </a:p>
        </p:txBody>
      </p:sp>
      <p:sp>
        <p:nvSpPr>
          <p:cNvPr id="134" name="PlaceHolder 2"/>
          <p:cNvSpPr>
            <a:spLocks noGrp="1"/>
          </p:cNvSpPr>
          <p:nvPr>
            <p:ph type="body"/>
          </p:nvPr>
        </p:nvSpPr>
        <p:spPr>
          <a:xfrm>
            <a:off x="457200" y="1604520"/>
            <a:ext cx="4015800" cy="1896840"/>
          </a:xfrm>
          <a:prstGeom prst="rect">
            <a:avLst/>
          </a:prstGeom>
        </p:spPr>
        <p:txBody>
          <a:bodyPr lIns="0" rIns="0" tIns="0" bIns="0">
            <a:normAutofit/>
          </a:bodyPr>
          <a:p>
            <a:endParaRPr b="0" lang="pl-PL" sz="2800" spc="-1" strike="noStrike">
              <a:solidFill>
                <a:srgbClr val="000000"/>
              </a:solidFill>
              <a:latin typeface="Arial"/>
            </a:endParaRPr>
          </a:p>
        </p:txBody>
      </p:sp>
      <p:sp>
        <p:nvSpPr>
          <p:cNvPr id="135" name="PlaceHolder 3"/>
          <p:cNvSpPr>
            <a:spLocks noGrp="1"/>
          </p:cNvSpPr>
          <p:nvPr>
            <p:ph type="body"/>
          </p:nvPr>
        </p:nvSpPr>
        <p:spPr>
          <a:xfrm>
            <a:off x="4674240" y="1604520"/>
            <a:ext cx="4015800" cy="1896840"/>
          </a:xfrm>
          <a:prstGeom prst="rect">
            <a:avLst/>
          </a:prstGeom>
        </p:spPr>
        <p:txBody>
          <a:bodyPr lIns="0" rIns="0" tIns="0" bIns="0">
            <a:normAutofit/>
          </a:bodyPr>
          <a:p>
            <a:endParaRPr b="0" lang="pl-PL" sz="2800" spc="-1" strike="noStrike">
              <a:solidFill>
                <a:srgbClr val="000000"/>
              </a:solidFill>
              <a:latin typeface="Arial"/>
            </a:endParaRPr>
          </a:p>
        </p:txBody>
      </p:sp>
      <p:sp>
        <p:nvSpPr>
          <p:cNvPr id="136" name="PlaceHolder 4"/>
          <p:cNvSpPr>
            <a:spLocks noGrp="1"/>
          </p:cNvSpPr>
          <p:nvPr>
            <p:ph type="body"/>
          </p:nvPr>
        </p:nvSpPr>
        <p:spPr>
          <a:xfrm>
            <a:off x="457200" y="3682080"/>
            <a:ext cx="8229240" cy="1896840"/>
          </a:xfrm>
          <a:prstGeom prst="rect">
            <a:avLst/>
          </a:prstGeom>
        </p:spPr>
        <p:txBody>
          <a:bodyPr lIns="0" rIns="0" tIns="0" bIns="0">
            <a:normAutofit/>
          </a:bodyPr>
          <a:p>
            <a:endParaRPr b="0" lang="pl-PL" sz="2800" spc="-1" strike="noStrike">
              <a:solidFill>
                <a:srgbClr val="000000"/>
              </a:solidFill>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pl-PL" sz="1800" spc="-1" strike="noStrike">
              <a:solidFill>
                <a:srgbClr val="000000"/>
              </a:solidFill>
              <a:latin typeface="Arial"/>
            </a:endParaRPr>
          </a:p>
        </p:txBody>
      </p:sp>
      <p:sp>
        <p:nvSpPr>
          <p:cNvPr id="138" name="PlaceHolder 2"/>
          <p:cNvSpPr>
            <a:spLocks noGrp="1"/>
          </p:cNvSpPr>
          <p:nvPr>
            <p:ph type="body"/>
          </p:nvPr>
        </p:nvSpPr>
        <p:spPr>
          <a:xfrm>
            <a:off x="457200" y="1604520"/>
            <a:ext cx="8229240" cy="1896840"/>
          </a:xfrm>
          <a:prstGeom prst="rect">
            <a:avLst/>
          </a:prstGeom>
        </p:spPr>
        <p:txBody>
          <a:bodyPr lIns="0" rIns="0" tIns="0" bIns="0">
            <a:normAutofit/>
          </a:bodyPr>
          <a:p>
            <a:endParaRPr b="0" lang="pl-PL" sz="2800" spc="-1" strike="noStrike">
              <a:solidFill>
                <a:srgbClr val="000000"/>
              </a:solidFill>
              <a:latin typeface="Arial"/>
            </a:endParaRPr>
          </a:p>
        </p:txBody>
      </p:sp>
      <p:sp>
        <p:nvSpPr>
          <p:cNvPr id="139" name="PlaceHolder 3"/>
          <p:cNvSpPr>
            <a:spLocks noGrp="1"/>
          </p:cNvSpPr>
          <p:nvPr>
            <p:ph type="body"/>
          </p:nvPr>
        </p:nvSpPr>
        <p:spPr>
          <a:xfrm>
            <a:off x="457200" y="3682080"/>
            <a:ext cx="8229240" cy="1896840"/>
          </a:xfrm>
          <a:prstGeom prst="rect">
            <a:avLst/>
          </a:prstGeom>
        </p:spPr>
        <p:txBody>
          <a:bodyPr lIns="0" rIns="0" tIns="0" bIns="0">
            <a:normAutofit/>
          </a:bodyPr>
          <a:p>
            <a:endParaRPr b="0" lang="pl-PL" sz="2800" spc="-1" strike="noStrike">
              <a:solidFill>
                <a:srgbClr val="000000"/>
              </a:solidFill>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pl-PL" sz="1800" spc="-1" strike="noStrike">
              <a:solidFill>
                <a:srgbClr val="000000"/>
              </a:solidFill>
              <a:latin typeface="Arial"/>
            </a:endParaRPr>
          </a:p>
        </p:txBody>
      </p:sp>
      <p:sp>
        <p:nvSpPr>
          <p:cNvPr id="141" name="PlaceHolder 2"/>
          <p:cNvSpPr>
            <a:spLocks noGrp="1"/>
          </p:cNvSpPr>
          <p:nvPr>
            <p:ph type="body"/>
          </p:nvPr>
        </p:nvSpPr>
        <p:spPr>
          <a:xfrm>
            <a:off x="457200" y="1604520"/>
            <a:ext cx="4015800" cy="1896840"/>
          </a:xfrm>
          <a:prstGeom prst="rect">
            <a:avLst/>
          </a:prstGeom>
        </p:spPr>
        <p:txBody>
          <a:bodyPr lIns="0" rIns="0" tIns="0" bIns="0">
            <a:normAutofit/>
          </a:bodyPr>
          <a:p>
            <a:endParaRPr b="0" lang="pl-PL" sz="2800" spc="-1" strike="noStrike">
              <a:solidFill>
                <a:srgbClr val="000000"/>
              </a:solidFill>
              <a:latin typeface="Arial"/>
            </a:endParaRPr>
          </a:p>
        </p:txBody>
      </p:sp>
      <p:sp>
        <p:nvSpPr>
          <p:cNvPr id="142" name="PlaceHolder 3"/>
          <p:cNvSpPr>
            <a:spLocks noGrp="1"/>
          </p:cNvSpPr>
          <p:nvPr>
            <p:ph type="body"/>
          </p:nvPr>
        </p:nvSpPr>
        <p:spPr>
          <a:xfrm>
            <a:off x="4674240" y="1604520"/>
            <a:ext cx="4015800" cy="1896840"/>
          </a:xfrm>
          <a:prstGeom prst="rect">
            <a:avLst/>
          </a:prstGeom>
        </p:spPr>
        <p:txBody>
          <a:bodyPr lIns="0" rIns="0" tIns="0" bIns="0">
            <a:normAutofit/>
          </a:bodyPr>
          <a:p>
            <a:endParaRPr b="0" lang="pl-PL" sz="2800" spc="-1" strike="noStrike">
              <a:solidFill>
                <a:srgbClr val="000000"/>
              </a:solidFill>
              <a:latin typeface="Arial"/>
            </a:endParaRPr>
          </a:p>
        </p:txBody>
      </p:sp>
      <p:sp>
        <p:nvSpPr>
          <p:cNvPr id="143" name="PlaceHolder 4"/>
          <p:cNvSpPr>
            <a:spLocks noGrp="1"/>
          </p:cNvSpPr>
          <p:nvPr>
            <p:ph type="body"/>
          </p:nvPr>
        </p:nvSpPr>
        <p:spPr>
          <a:xfrm>
            <a:off x="457200" y="3682080"/>
            <a:ext cx="4015800" cy="1896840"/>
          </a:xfrm>
          <a:prstGeom prst="rect">
            <a:avLst/>
          </a:prstGeom>
        </p:spPr>
        <p:txBody>
          <a:bodyPr lIns="0" rIns="0" tIns="0" bIns="0">
            <a:normAutofit/>
          </a:bodyPr>
          <a:p>
            <a:endParaRPr b="0" lang="pl-PL" sz="2800" spc="-1" strike="noStrike">
              <a:solidFill>
                <a:srgbClr val="000000"/>
              </a:solidFill>
              <a:latin typeface="Arial"/>
            </a:endParaRPr>
          </a:p>
        </p:txBody>
      </p:sp>
      <p:sp>
        <p:nvSpPr>
          <p:cNvPr id="144" name="PlaceHolder 5"/>
          <p:cNvSpPr>
            <a:spLocks noGrp="1"/>
          </p:cNvSpPr>
          <p:nvPr>
            <p:ph type="body"/>
          </p:nvPr>
        </p:nvSpPr>
        <p:spPr>
          <a:xfrm>
            <a:off x="4674240" y="3682080"/>
            <a:ext cx="4015800" cy="1896840"/>
          </a:xfrm>
          <a:prstGeom prst="rect">
            <a:avLst/>
          </a:prstGeom>
        </p:spPr>
        <p:txBody>
          <a:bodyPr lIns="0" rIns="0" tIns="0" bIns="0">
            <a:normAutofit/>
          </a:bodyPr>
          <a:p>
            <a:endParaRPr b="0" lang="pl-PL" sz="2800" spc="-1" strike="noStrike">
              <a:solidFill>
                <a:srgbClr val="000000"/>
              </a:solidFill>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pl-PL" sz="1800" spc="-1" strike="noStrike">
              <a:solidFill>
                <a:srgbClr val="000000"/>
              </a:solidFill>
              <a:latin typeface="Arial"/>
            </a:endParaRPr>
          </a:p>
        </p:txBody>
      </p:sp>
      <p:sp>
        <p:nvSpPr>
          <p:cNvPr id="146" name="PlaceHolder 2"/>
          <p:cNvSpPr>
            <a:spLocks noGrp="1"/>
          </p:cNvSpPr>
          <p:nvPr>
            <p:ph type="body"/>
          </p:nvPr>
        </p:nvSpPr>
        <p:spPr>
          <a:xfrm>
            <a:off x="457200" y="1604520"/>
            <a:ext cx="2649600" cy="1896840"/>
          </a:xfrm>
          <a:prstGeom prst="rect">
            <a:avLst/>
          </a:prstGeom>
        </p:spPr>
        <p:txBody>
          <a:bodyPr lIns="0" rIns="0" tIns="0" bIns="0">
            <a:normAutofit/>
          </a:bodyPr>
          <a:p>
            <a:endParaRPr b="0" lang="pl-PL" sz="2800" spc="-1" strike="noStrike">
              <a:solidFill>
                <a:srgbClr val="000000"/>
              </a:solidFill>
              <a:latin typeface="Arial"/>
            </a:endParaRPr>
          </a:p>
        </p:txBody>
      </p:sp>
      <p:sp>
        <p:nvSpPr>
          <p:cNvPr id="147" name="PlaceHolder 3"/>
          <p:cNvSpPr>
            <a:spLocks noGrp="1"/>
          </p:cNvSpPr>
          <p:nvPr>
            <p:ph type="body"/>
          </p:nvPr>
        </p:nvSpPr>
        <p:spPr>
          <a:xfrm>
            <a:off x="3239640" y="1604520"/>
            <a:ext cx="2649600" cy="1896840"/>
          </a:xfrm>
          <a:prstGeom prst="rect">
            <a:avLst/>
          </a:prstGeom>
        </p:spPr>
        <p:txBody>
          <a:bodyPr lIns="0" rIns="0" tIns="0" bIns="0">
            <a:normAutofit/>
          </a:bodyPr>
          <a:p>
            <a:endParaRPr b="0" lang="pl-PL" sz="2800" spc="-1" strike="noStrike">
              <a:solidFill>
                <a:srgbClr val="000000"/>
              </a:solidFill>
              <a:latin typeface="Arial"/>
            </a:endParaRPr>
          </a:p>
        </p:txBody>
      </p:sp>
      <p:sp>
        <p:nvSpPr>
          <p:cNvPr id="148" name="PlaceHolder 4"/>
          <p:cNvSpPr>
            <a:spLocks noGrp="1"/>
          </p:cNvSpPr>
          <p:nvPr>
            <p:ph type="body"/>
          </p:nvPr>
        </p:nvSpPr>
        <p:spPr>
          <a:xfrm>
            <a:off x="6022080" y="1604520"/>
            <a:ext cx="2649600" cy="1896840"/>
          </a:xfrm>
          <a:prstGeom prst="rect">
            <a:avLst/>
          </a:prstGeom>
        </p:spPr>
        <p:txBody>
          <a:bodyPr lIns="0" rIns="0" tIns="0" bIns="0">
            <a:normAutofit/>
          </a:bodyPr>
          <a:p>
            <a:endParaRPr b="0" lang="pl-PL" sz="2800" spc="-1" strike="noStrike">
              <a:solidFill>
                <a:srgbClr val="000000"/>
              </a:solidFill>
              <a:latin typeface="Arial"/>
            </a:endParaRPr>
          </a:p>
        </p:txBody>
      </p:sp>
      <p:sp>
        <p:nvSpPr>
          <p:cNvPr id="149" name="PlaceHolder 5"/>
          <p:cNvSpPr>
            <a:spLocks noGrp="1"/>
          </p:cNvSpPr>
          <p:nvPr>
            <p:ph type="body"/>
          </p:nvPr>
        </p:nvSpPr>
        <p:spPr>
          <a:xfrm>
            <a:off x="457200" y="3682080"/>
            <a:ext cx="2649600" cy="1896840"/>
          </a:xfrm>
          <a:prstGeom prst="rect">
            <a:avLst/>
          </a:prstGeom>
        </p:spPr>
        <p:txBody>
          <a:bodyPr lIns="0" rIns="0" tIns="0" bIns="0">
            <a:normAutofit/>
          </a:bodyPr>
          <a:p>
            <a:endParaRPr b="0" lang="pl-PL" sz="2800" spc="-1" strike="noStrike">
              <a:solidFill>
                <a:srgbClr val="000000"/>
              </a:solidFill>
              <a:latin typeface="Arial"/>
            </a:endParaRPr>
          </a:p>
        </p:txBody>
      </p:sp>
      <p:sp>
        <p:nvSpPr>
          <p:cNvPr id="150" name="PlaceHolder 6"/>
          <p:cNvSpPr>
            <a:spLocks noGrp="1"/>
          </p:cNvSpPr>
          <p:nvPr>
            <p:ph type="body"/>
          </p:nvPr>
        </p:nvSpPr>
        <p:spPr>
          <a:xfrm>
            <a:off x="3239640" y="3682080"/>
            <a:ext cx="2649600" cy="1896840"/>
          </a:xfrm>
          <a:prstGeom prst="rect">
            <a:avLst/>
          </a:prstGeom>
        </p:spPr>
        <p:txBody>
          <a:bodyPr lIns="0" rIns="0" tIns="0" bIns="0">
            <a:normAutofit/>
          </a:bodyPr>
          <a:p>
            <a:endParaRPr b="0" lang="pl-PL" sz="2800" spc="-1" strike="noStrike">
              <a:solidFill>
                <a:srgbClr val="000000"/>
              </a:solidFill>
              <a:latin typeface="Arial"/>
            </a:endParaRPr>
          </a:p>
        </p:txBody>
      </p:sp>
      <p:sp>
        <p:nvSpPr>
          <p:cNvPr id="151" name="PlaceHolder 7"/>
          <p:cNvSpPr>
            <a:spLocks noGrp="1"/>
          </p:cNvSpPr>
          <p:nvPr>
            <p:ph type="body"/>
          </p:nvPr>
        </p:nvSpPr>
        <p:spPr>
          <a:xfrm>
            <a:off x="6022080" y="3682080"/>
            <a:ext cx="2649600" cy="1896840"/>
          </a:xfrm>
          <a:prstGeom prst="rect">
            <a:avLst/>
          </a:prstGeom>
        </p:spPr>
        <p:txBody>
          <a:bodyPr lIns="0" rIns="0" tIns="0" bIns="0">
            <a:normAutofit/>
          </a:bodyPr>
          <a:p>
            <a:endParaRPr b="0" lang="pl-PL" sz="2800" spc="-1" strike="noStrike">
              <a:solidFill>
                <a:srgbClr val="000000"/>
              </a:solid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pl-PL" sz="1800" spc="-1" strike="noStrike">
              <a:solidFill>
                <a:srgbClr val="000000"/>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7840"/>
          </a:xfrm>
          <a:prstGeom prst="rect">
            <a:avLst/>
          </a:prstGeom>
        </p:spPr>
        <p:txBody>
          <a:bodyPr lIns="0" rIns="0" tIns="0" bIns="0" anchor="ctr">
            <a:spAutoFit/>
          </a:bodyPr>
          <a:p>
            <a:pPr algn="ctr"/>
            <a:endParaRPr b="0" lang="pl-PL"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pl-PL" sz="1800" spc="-1" strike="noStrike">
              <a:solidFill>
                <a:srgbClr val="000000"/>
              </a:solidFill>
              <a:latin typeface="Arial"/>
            </a:endParaRPr>
          </a:p>
        </p:txBody>
      </p:sp>
      <p:sp>
        <p:nvSpPr>
          <p:cNvPr id="12" name="PlaceHolder 2"/>
          <p:cNvSpPr>
            <a:spLocks noGrp="1"/>
          </p:cNvSpPr>
          <p:nvPr>
            <p:ph type="body"/>
          </p:nvPr>
        </p:nvSpPr>
        <p:spPr>
          <a:xfrm>
            <a:off x="457200" y="1604520"/>
            <a:ext cx="4015800" cy="1896840"/>
          </a:xfrm>
          <a:prstGeom prst="rect">
            <a:avLst/>
          </a:prstGeom>
        </p:spPr>
        <p:txBody>
          <a:bodyPr lIns="0" rIns="0" tIns="0" bIns="0">
            <a:normAutofit/>
          </a:bodyPr>
          <a:p>
            <a:endParaRPr b="0" lang="pl-PL" sz="2800" spc="-1" strike="noStrike">
              <a:solidFill>
                <a:srgbClr val="000000"/>
              </a:solidFill>
              <a:latin typeface="Arial"/>
            </a:endParaRPr>
          </a:p>
        </p:txBody>
      </p:sp>
      <p:sp>
        <p:nvSpPr>
          <p:cNvPr id="13" name="PlaceHolder 3"/>
          <p:cNvSpPr>
            <a:spLocks noGrp="1"/>
          </p:cNvSpPr>
          <p:nvPr>
            <p:ph type="body"/>
          </p:nvPr>
        </p:nvSpPr>
        <p:spPr>
          <a:xfrm>
            <a:off x="4674240" y="1604520"/>
            <a:ext cx="4015800" cy="3977280"/>
          </a:xfrm>
          <a:prstGeom prst="rect">
            <a:avLst/>
          </a:prstGeom>
        </p:spPr>
        <p:txBody>
          <a:bodyPr lIns="0" rIns="0" tIns="0" bIns="0">
            <a:normAutofit/>
          </a:bodyPr>
          <a:p>
            <a:endParaRPr b="0" lang="pl-PL" sz="2800" spc="-1" strike="noStrike">
              <a:solidFill>
                <a:srgbClr val="000000"/>
              </a:solidFill>
              <a:latin typeface="Arial"/>
            </a:endParaRPr>
          </a:p>
        </p:txBody>
      </p:sp>
      <p:sp>
        <p:nvSpPr>
          <p:cNvPr id="14" name="PlaceHolder 4"/>
          <p:cNvSpPr>
            <a:spLocks noGrp="1"/>
          </p:cNvSpPr>
          <p:nvPr>
            <p:ph type="body"/>
          </p:nvPr>
        </p:nvSpPr>
        <p:spPr>
          <a:xfrm>
            <a:off x="457200" y="3682080"/>
            <a:ext cx="4015800" cy="1896840"/>
          </a:xfrm>
          <a:prstGeom prst="rect">
            <a:avLst/>
          </a:prstGeom>
        </p:spPr>
        <p:txBody>
          <a:bodyPr lIns="0" rIns="0" tIns="0" bIns="0">
            <a:normAutofit/>
          </a:bodyPr>
          <a:p>
            <a:endParaRPr b="0" lang="pl-PL" sz="2800" spc="-1" strike="noStrike">
              <a:solidFill>
                <a:srgbClr val="000000"/>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pl-PL" sz="1800" spc="-1" strike="noStrike">
              <a:solidFill>
                <a:srgbClr val="000000"/>
              </a:solidFill>
              <a:latin typeface="Arial"/>
            </a:endParaRPr>
          </a:p>
        </p:txBody>
      </p:sp>
      <p:sp>
        <p:nvSpPr>
          <p:cNvPr id="16" name="PlaceHolder 2"/>
          <p:cNvSpPr>
            <a:spLocks noGrp="1"/>
          </p:cNvSpPr>
          <p:nvPr>
            <p:ph type="body"/>
          </p:nvPr>
        </p:nvSpPr>
        <p:spPr>
          <a:xfrm>
            <a:off x="457200" y="1604520"/>
            <a:ext cx="4015800" cy="3977280"/>
          </a:xfrm>
          <a:prstGeom prst="rect">
            <a:avLst/>
          </a:prstGeom>
        </p:spPr>
        <p:txBody>
          <a:bodyPr lIns="0" rIns="0" tIns="0" bIns="0">
            <a:normAutofit/>
          </a:bodyPr>
          <a:p>
            <a:endParaRPr b="0" lang="pl-PL" sz="2800" spc="-1" strike="noStrike">
              <a:solidFill>
                <a:srgbClr val="000000"/>
              </a:solidFill>
              <a:latin typeface="Arial"/>
            </a:endParaRPr>
          </a:p>
        </p:txBody>
      </p:sp>
      <p:sp>
        <p:nvSpPr>
          <p:cNvPr id="17" name="PlaceHolder 3"/>
          <p:cNvSpPr>
            <a:spLocks noGrp="1"/>
          </p:cNvSpPr>
          <p:nvPr>
            <p:ph type="body"/>
          </p:nvPr>
        </p:nvSpPr>
        <p:spPr>
          <a:xfrm>
            <a:off x="4674240" y="1604520"/>
            <a:ext cx="4015800" cy="1896840"/>
          </a:xfrm>
          <a:prstGeom prst="rect">
            <a:avLst/>
          </a:prstGeom>
        </p:spPr>
        <p:txBody>
          <a:bodyPr lIns="0" rIns="0" tIns="0" bIns="0">
            <a:normAutofit/>
          </a:bodyPr>
          <a:p>
            <a:endParaRPr b="0" lang="pl-PL" sz="2800" spc="-1" strike="noStrike">
              <a:solidFill>
                <a:srgbClr val="000000"/>
              </a:solidFill>
              <a:latin typeface="Arial"/>
            </a:endParaRPr>
          </a:p>
        </p:txBody>
      </p:sp>
      <p:sp>
        <p:nvSpPr>
          <p:cNvPr id="18" name="PlaceHolder 4"/>
          <p:cNvSpPr>
            <a:spLocks noGrp="1"/>
          </p:cNvSpPr>
          <p:nvPr>
            <p:ph type="body"/>
          </p:nvPr>
        </p:nvSpPr>
        <p:spPr>
          <a:xfrm>
            <a:off x="4674240" y="3682080"/>
            <a:ext cx="4015800" cy="1896840"/>
          </a:xfrm>
          <a:prstGeom prst="rect">
            <a:avLst/>
          </a:prstGeom>
        </p:spPr>
        <p:txBody>
          <a:bodyPr lIns="0" rIns="0" tIns="0" bIns="0">
            <a:normAutofit/>
          </a:bodyPr>
          <a:p>
            <a:endParaRPr b="0" lang="pl-PL" sz="2800" spc="-1" strike="noStrike">
              <a:solidFill>
                <a:srgbClr val="000000"/>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p:spPr>
        <p:txBody>
          <a:bodyPr lIns="0" rIns="0" tIns="0" bIns="0" anchor="ctr">
            <a:spAutoFit/>
          </a:bodyPr>
          <a:p>
            <a:endParaRPr b="0" lang="pl-PL" sz="1800" spc="-1" strike="noStrike">
              <a:solidFill>
                <a:srgbClr val="000000"/>
              </a:solidFill>
              <a:latin typeface="Arial"/>
            </a:endParaRPr>
          </a:p>
        </p:txBody>
      </p:sp>
      <p:sp>
        <p:nvSpPr>
          <p:cNvPr id="20" name="PlaceHolder 2"/>
          <p:cNvSpPr>
            <a:spLocks noGrp="1"/>
          </p:cNvSpPr>
          <p:nvPr>
            <p:ph type="body"/>
          </p:nvPr>
        </p:nvSpPr>
        <p:spPr>
          <a:xfrm>
            <a:off x="457200" y="1604520"/>
            <a:ext cx="4015800" cy="1896840"/>
          </a:xfrm>
          <a:prstGeom prst="rect">
            <a:avLst/>
          </a:prstGeom>
        </p:spPr>
        <p:txBody>
          <a:bodyPr lIns="0" rIns="0" tIns="0" bIns="0">
            <a:normAutofit/>
          </a:bodyPr>
          <a:p>
            <a:endParaRPr b="0" lang="pl-PL" sz="2800" spc="-1" strike="noStrike">
              <a:solidFill>
                <a:srgbClr val="000000"/>
              </a:solidFill>
              <a:latin typeface="Arial"/>
            </a:endParaRPr>
          </a:p>
        </p:txBody>
      </p:sp>
      <p:sp>
        <p:nvSpPr>
          <p:cNvPr id="21" name="PlaceHolder 3"/>
          <p:cNvSpPr>
            <a:spLocks noGrp="1"/>
          </p:cNvSpPr>
          <p:nvPr>
            <p:ph type="body"/>
          </p:nvPr>
        </p:nvSpPr>
        <p:spPr>
          <a:xfrm>
            <a:off x="4674240" y="1604520"/>
            <a:ext cx="4015800" cy="1896840"/>
          </a:xfrm>
          <a:prstGeom prst="rect">
            <a:avLst/>
          </a:prstGeom>
        </p:spPr>
        <p:txBody>
          <a:bodyPr lIns="0" rIns="0" tIns="0" bIns="0">
            <a:normAutofit/>
          </a:bodyPr>
          <a:p>
            <a:endParaRPr b="0" lang="pl-PL" sz="2800" spc="-1" strike="noStrike">
              <a:solidFill>
                <a:srgbClr val="000000"/>
              </a:solidFill>
              <a:latin typeface="Arial"/>
            </a:endParaRPr>
          </a:p>
        </p:txBody>
      </p:sp>
      <p:sp>
        <p:nvSpPr>
          <p:cNvPr id="22" name="PlaceHolder 4"/>
          <p:cNvSpPr>
            <a:spLocks noGrp="1"/>
          </p:cNvSpPr>
          <p:nvPr>
            <p:ph type="body"/>
          </p:nvPr>
        </p:nvSpPr>
        <p:spPr>
          <a:xfrm>
            <a:off x="457200" y="3682080"/>
            <a:ext cx="8229240" cy="1896840"/>
          </a:xfrm>
          <a:prstGeom prst="rect">
            <a:avLst/>
          </a:prstGeom>
        </p:spPr>
        <p:txBody>
          <a:bodyPr lIns="0" rIns="0" tIns="0" bIns="0">
            <a:normAutofit/>
          </a:bodyPr>
          <a:p>
            <a:endParaRPr b="0" lang="pl-PL" sz="2800" spc="-1" strike="noStrike">
              <a:solidFill>
                <a:srgbClr val="000000"/>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273600"/>
            <a:ext cx="8229240" cy="1144800"/>
          </a:xfrm>
          <a:prstGeom prst="rect">
            <a:avLst/>
          </a:prstGeom>
        </p:spPr>
        <p:txBody>
          <a:bodyPr lIns="0" rIns="0" tIns="0" bIns="0" anchor="ctr">
            <a:noAutofit/>
          </a:bodyPr>
          <a:p>
            <a:r>
              <a:rPr b="0" lang="pl-PL" sz="1800" spc="-1" strike="noStrike">
                <a:solidFill>
                  <a:srgbClr val="000000"/>
                </a:solidFill>
                <a:latin typeface="Arial"/>
              </a:rPr>
              <a:t>Kliknij, aby edytować format tekstu tytułu</a:t>
            </a:r>
            <a:endParaRPr b="0" lang="pl-PL" sz="1800" spc="-1" strike="noStrike">
              <a:solidFill>
                <a:srgbClr val="000000"/>
              </a:solidFill>
              <a:latin typeface="Arial"/>
            </a:endParaRPr>
          </a:p>
        </p:txBody>
      </p:sp>
      <p:sp>
        <p:nvSpPr>
          <p:cNvPr id="1"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pl-PL" sz="2800" spc="-1" strike="noStrike">
                <a:solidFill>
                  <a:srgbClr val="000000"/>
                </a:solidFill>
                <a:latin typeface="Arial"/>
              </a:rPr>
              <a:t>Kliknij, aby edytować format tekstu konspektu</a:t>
            </a:r>
            <a:endParaRPr b="0" lang="pl-PL" sz="2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pl-PL" sz="2000" spc="-1" strike="noStrike">
                <a:solidFill>
                  <a:srgbClr val="000000"/>
                </a:solidFill>
                <a:latin typeface="Arial"/>
              </a:rPr>
              <a:t>Drugi poziom konspektu</a:t>
            </a:r>
            <a:endParaRPr b="0" lang="pl-PL" sz="20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pl-PL" sz="1800" spc="-1" strike="noStrike">
                <a:solidFill>
                  <a:srgbClr val="000000"/>
                </a:solidFill>
                <a:latin typeface="Arial"/>
              </a:rPr>
              <a:t>Trzeci poziom konspektu</a:t>
            </a:r>
            <a:endParaRPr b="0" lang="pl-PL"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pl-PL" sz="1800" spc="-1" strike="noStrike">
                <a:solidFill>
                  <a:srgbClr val="000000"/>
                </a:solidFill>
                <a:latin typeface="Arial"/>
              </a:rPr>
              <a:t>Czwarty poziom konspektu</a:t>
            </a:r>
            <a:endParaRPr b="0" lang="pl-PL"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pl-PL" sz="2000" spc="-1" strike="noStrike">
                <a:solidFill>
                  <a:srgbClr val="000000"/>
                </a:solidFill>
                <a:latin typeface="Arial"/>
              </a:rPr>
              <a:t>Piąty poziom konspektu</a:t>
            </a:r>
            <a:endParaRPr b="0" lang="pl-PL"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pl-PL" sz="2000" spc="-1" strike="noStrike">
                <a:solidFill>
                  <a:srgbClr val="000000"/>
                </a:solidFill>
                <a:latin typeface="Arial"/>
              </a:rPr>
              <a:t>Szósty poziom konspektu</a:t>
            </a:r>
            <a:endParaRPr b="0" lang="pl-PL"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pl-PL" sz="2000" spc="-1" strike="noStrike">
                <a:solidFill>
                  <a:srgbClr val="000000"/>
                </a:solidFill>
                <a:latin typeface="Arial"/>
              </a:rPr>
              <a:t>Siódmy poziom konspektu</a:t>
            </a:r>
            <a:endParaRPr b="0" lang="pl-PL"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9240" cy="1144800"/>
          </a:xfrm>
          <a:prstGeom prst="rect">
            <a:avLst/>
          </a:prstGeom>
        </p:spPr>
        <p:txBody>
          <a:bodyPr lIns="0" rIns="0" tIns="0" bIns="0" anchor="ctr">
            <a:noAutofit/>
          </a:bodyPr>
          <a:p>
            <a:r>
              <a:rPr b="0" lang="pl-PL" sz="1800" spc="-1" strike="noStrike">
                <a:solidFill>
                  <a:srgbClr val="000000"/>
                </a:solidFill>
                <a:latin typeface="Arial"/>
              </a:rPr>
              <a:t>Kliknij, aby edytować format tekstu tytułu</a:t>
            </a:r>
            <a:endParaRPr b="0" lang="pl-PL" sz="1800" spc="-1" strike="noStrike">
              <a:solidFill>
                <a:srgbClr val="000000"/>
              </a:solidFill>
              <a:latin typeface="Arial"/>
            </a:endParaRPr>
          </a:p>
        </p:txBody>
      </p:sp>
      <p:sp>
        <p:nvSpPr>
          <p:cNvPr id="39"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pl-PL" sz="2800" spc="-1" strike="noStrike">
                <a:solidFill>
                  <a:srgbClr val="000000"/>
                </a:solidFill>
                <a:latin typeface="Arial"/>
              </a:rPr>
              <a:t>Kliknij, aby edytować format tekstu konspektu</a:t>
            </a:r>
            <a:endParaRPr b="0" lang="pl-PL" sz="2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pl-PL" sz="2000" spc="-1" strike="noStrike">
                <a:solidFill>
                  <a:srgbClr val="000000"/>
                </a:solidFill>
                <a:latin typeface="Arial"/>
              </a:rPr>
              <a:t>Drugi poziom konspektu</a:t>
            </a:r>
            <a:endParaRPr b="0" lang="pl-PL" sz="20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pl-PL" sz="1800" spc="-1" strike="noStrike">
                <a:solidFill>
                  <a:srgbClr val="000000"/>
                </a:solidFill>
                <a:latin typeface="Arial"/>
              </a:rPr>
              <a:t>Trzeci poziom konspektu</a:t>
            </a:r>
            <a:endParaRPr b="0" lang="pl-PL"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pl-PL" sz="1800" spc="-1" strike="noStrike">
                <a:solidFill>
                  <a:srgbClr val="000000"/>
                </a:solidFill>
                <a:latin typeface="Arial"/>
              </a:rPr>
              <a:t>Czwarty poziom konspektu</a:t>
            </a:r>
            <a:endParaRPr b="0" lang="pl-PL"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pl-PL" sz="2000" spc="-1" strike="noStrike">
                <a:solidFill>
                  <a:srgbClr val="000000"/>
                </a:solidFill>
                <a:latin typeface="Arial"/>
              </a:rPr>
              <a:t>Piąty poziom konspektu</a:t>
            </a:r>
            <a:endParaRPr b="0" lang="pl-PL"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pl-PL" sz="2000" spc="-1" strike="noStrike">
                <a:solidFill>
                  <a:srgbClr val="000000"/>
                </a:solidFill>
                <a:latin typeface="Arial"/>
              </a:rPr>
              <a:t>Szósty poziom konspektu</a:t>
            </a:r>
            <a:endParaRPr b="0" lang="pl-PL"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pl-PL" sz="2000" spc="-1" strike="noStrike">
                <a:solidFill>
                  <a:srgbClr val="000000"/>
                </a:solidFill>
                <a:latin typeface="Arial"/>
              </a:rPr>
              <a:t>Siódmy poziom konspektu</a:t>
            </a:r>
            <a:endParaRPr b="0" lang="pl-PL"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273600"/>
            <a:ext cx="8229240" cy="1144800"/>
          </a:xfrm>
          <a:prstGeom prst="rect">
            <a:avLst/>
          </a:prstGeom>
        </p:spPr>
        <p:txBody>
          <a:bodyPr lIns="0" rIns="0" tIns="0" bIns="0" anchor="ctr">
            <a:noAutofit/>
          </a:bodyPr>
          <a:p>
            <a:r>
              <a:rPr b="0" lang="pl-PL" sz="1800" spc="-1" strike="noStrike">
                <a:solidFill>
                  <a:srgbClr val="000000"/>
                </a:solidFill>
                <a:latin typeface="Arial"/>
              </a:rPr>
              <a:t>Kliknij, aby edytować format tekstu tytułu</a:t>
            </a:r>
            <a:endParaRPr b="0" lang="pl-PL" sz="1800" spc="-1" strike="noStrike">
              <a:solidFill>
                <a:srgbClr val="000000"/>
              </a:solidFill>
              <a:latin typeface="Arial"/>
            </a:endParaRPr>
          </a:p>
        </p:txBody>
      </p:sp>
      <p:sp>
        <p:nvSpPr>
          <p:cNvPr id="77"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pl-PL" sz="2800" spc="-1" strike="noStrike">
                <a:solidFill>
                  <a:srgbClr val="000000"/>
                </a:solidFill>
                <a:latin typeface="Arial"/>
              </a:rPr>
              <a:t>Kliknij, aby edytować format tekstu konspektu</a:t>
            </a:r>
            <a:endParaRPr b="0" lang="pl-PL" sz="2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pl-PL" sz="2000" spc="-1" strike="noStrike">
                <a:solidFill>
                  <a:srgbClr val="000000"/>
                </a:solidFill>
                <a:latin typeface="Arial"/>
              </a:rPr>
              <a:t>Drugi poziom konspektu</a:t>
            </a:r>
            <a:endParaRPr b="0" lang="pl-PL" sz="20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pl-PL" sz="1800" spc="-1" strike="noStrike">
                <a:solidFill>
                  <a:srgbClr val="000000"/>
                </a:solidFill>
                <a:latin typeface="Arial"/>
              </a:rPr>
              <a:t>Trzeci poziom konspektu</a:t>
            </a:r>
            <a:endParaRPr b="0" lang="pl-PL"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pl-PL" sz="1800" spc="-1" strike="noStrike">
                <a:solidFill>
                  <a:srgbClr val="000000"/>
                </a:solidFill>
                <a:latin typeface="Arial"/>
              </a:rPr>
              <a:t>Czwarty poziom konspektu</a:t>
            </a:r>
            <a:endParaRPr b="0" lang="pl-PL"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pl-PL" sz="2000" spc="-1" strike="noStrike">
                <a:solidFill>
                  <a:srgbClr val="000000"/>
                </a:solidFill>
                <a:latin typeface="Arial"/>
              </a:rPr>
              <a:t>Piąty poziom konspektu</a:t>
            </a:r>
            <a:endParaRPr b="0" lang="pl-PL"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pl-PL" sz="2000" spc="-1" strike="noStrike">
                <a:solidFill>
                  <a:srgbClr val="000000"/>
                </a:solidFill>
                <a:latin typeface="Arial"/>
              </a:rPr>
              <a:t>Szósty poziom konspektu</a:t>
            </a:r>
            <a:endParaRPr b="0" lang="pl-PL"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pl-PL" sz="2000" spc="-1" strike="noStrike">
                <a:solidFill>
                  <a:srgbClr val="000000"/>
                </a:solidFill>
                <a:latin typeface="Arial"/>
              </a:rPr>
              <a:t>Siódmy poziom konspektu</a:t>
            </a:r>
            <a:endParaRPr b="0" lang="pl-PL"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4" name="PlaceHolder 1"/>
          <p:cNvSpPr>
            <a:spLocks noGrp="1"/>
          </p:cNvSpPr>
          <p:nvPr>
            <p:ph type="title"/>
          </p:nvPr>
        </p:nvSpPr>
        <p:spPr>
          <a:xfrm>
            <a:off x="457200" y="273600"/>
            <a:ext cx="8229240" cy="1144800"/>
          </a:xfrm>
          <a:prstGeom prst="rect">
            <a:avLst/>
          </a:prstGeom>
        </p:spPr>
        <p:txBody>
          <a:bodyPr lIns="0" rIns="0" tIns="0" bIns="0" anchor="ctr">
            <a:noAutofit/>
          </a:bodyPr>
          <a:p>
            <a:r>
              <a:rPr b="0" lang="pl-PL" sz="1800" spc="-1" strike="noStrike">
                <a:solidFill>
                  <a:srgbClr val="000000"/>
                </a:solidFill>
                <a:latin typeface="Arial"/>
              </a:rPr>
              <a:t>Kliknij, aby edytować format tekstu tytułu</a:t>
            </a:r>
            <a:endParaRPr b="0" lang="pl-PL" sz="1800" spc="-1" strike="noStrike">
              <a:solidFill>
                <a:srgbClr val="000000"/>
              </a:solidFill>
              <a:latin typeface="Arial"/>
            </a:endParaRPr>
          </a:p>
        </p:txBody>
      </p:sp>
      <p:sp>
        <p:nvSpPr>
          <p:cNvPr id="115"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pl-PL" sz="2800" spc="-1" strike="noStrike">
                <a:solidFill>
                  <a:srgbClr val="000000"/>
                </a:solidFill>
                <a:latin typeface="Arial"/>
              </a:rPr>
              <a:t>Kliknij, aby edytować format tekstu konspektu</a:t>
            </a:r>
            <a:endParaRPr b="0" lang="pl-PL" sz="2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pl-PL" sz="2000" spc="-1" strike="noStrike">
                <a:solidFill>
                  <a:srgbClr val="000000"/>
                </a:solidFill>
                <a:latin typeface="Arial"/>
              </a:rPr>
              <a:t>Drugi poziom konspektu</a:t>
            </a:r>
            <a:endParaRPr b="0" lang="pl-PL" sz="20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pl-PL" sz="1800" spc="-1" strike="noStrike">
                <a:solidFill>
                  <a:srgbClr val="000000"/>
                </a:solidFill>
                <a:latin typeface="Arial"/>
              </a:rPr>
              <a:t>Trzeci poziom konspektu</a:t>
            </a:r>
            <a:endParaRPr b="0" lang="pl-PL"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pl-PL" sz="1800" spc="-1" strike="noStrike">
                <a:solidFill>
                  <a:srgbClr val="000000"/>
                </a:solidFill>
                <a:latin typeface="Arial"/>
              </a:rPr>
              <a:t>Czwarty poziom konspektu</a:t>
            </a:r>
            <a:endParaRPr b="0" lang="pl-PL"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pl-PL" sz="2000" spc="-1" strike="noStrike">
                <a:solidFill>
                  <a:srgbClr val="000000"/>
                </a:solidFill>
                <a:latin typeface="Arial"/>
              </a:rPr>
              <a:t>Piąty poziom konspektu</a:t>
            </a:r>
            <a:endParaRPr b="0" lang="pl-PL"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pl-PL" sz="2000" spc="-1" strike="noStrike">
                <a:solidFill>
                  <a:srgbClr val="000000"/>
                </a:solidFill>
                <a:latin typeface="Arial"/>
              </a:rPr>
              <a:t>Szósty poziom konspektu</a:t>
            </a:r>
            <a:endParaRPr b="0" lang="pl-PL"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pl-PL" sz="2000" spc="-1" strike="noStrike">
                <a:solidFill>
                  <a:srgbClr val="000000"/>
                </a:solidFill>
                <a:latin typeface="Arial"/>
              </a:rPr>
              <a:t>Siódmy poziom konspektu</a:t>
            </a:r>
            <a:endParaRPr b="0" lang="pl-PL"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37.xml"/>
</Relationships>
</file>

<file path=ppt/slides/_rels/slide11.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image" Target="../media/image18.png"/><Relationship Id="rId3" Type="http://schemas.openxmlformats.org/officeDocument/2006/relationships/slideLayout" Target="../slideLayouts/slideLayout37.xml"/>
</Relationships>
</file>

<file path=ppt/slides/_rels/slide12.xml.rels><?xml version="1.0" encoding="UTF-8"?>
<Relationships xmlns="http://schemas.openxmlformats.org/package/2006/relationships"><Relationship Id="rId1" Type="http://schemas.openxmlformats.org/officeDocument/2006/relationships/image" Target="../media/image19.jpeg"/><Relationship Id="rId2" Type="http://schemas.openxmlformats.org/officeDocument/2006/relationships/image" Target="../media/image20.png"/><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slideLayout" Target="../slideLayouts/slideLayout37.xml"/>
</Relationships>
</file>

<file path=ppt/slides/_rels/slide13.xml.rels><?xml version="1.0" encoding="UTF-8"?>
<Relationships xmlns="http://schemas.openxmlformats.org/package/2006/relationships"><Relationship Id="rId1" Type="http://schemas.openxmlformats.org/officeDocument/2006/relationships/image" Target="../media/image23.jpeg"/><Relationship Id="rId2" Type="http://schemas.openxmlformats.org/officeDocument/2006/relationships/image" Target="../media/image24.png"/><Relationship Id="rId3" Type="http://schemas.openxmlformats.org/officeDocument/2006/relationships/slideLayout" Target="../slideLayouts/slideLayout37.xml"/>
</Relationships>
</file>

<file path=ppt/slides/_rels/slide14.xml.rels><?xml version="1.0" encoding="UTF-8"?>
<Relationships xmlns="http://schemas.openxmlformats.org/package/2006/relationships"><Relationship Id="rId1" Type="http://schemas.openxmlformats.org/officeDocument/2006/relationships/image" Target="../media/image25.jpeg"/><Relationship Id="rId2" Type="http://schemas.openxmlformats.org/officeDocument/2006/relationships/image" Target="../media/image26.png"/><Relationship Id="rId3" Type="http://schemas.openxmlformats.org/officeDocument/2006/relationships/slideLayout" Target="../slideLayouts/slideLayout37.xml"/>
</Relationships>
</file>

<file path=ppt/slides/_rels/slide15.xml.rels><?xml version="1.0" encoding="UTF-8"?>
<Relationships xmlns="http://schemas.openxmlformats.org/package/2006/relationships"><Relationship Id="rId1" Type="http://schemas.openxmlformats.org/officeDocument/2006/relationships/image" Target="../media/image27.jpeg"/><Relationship Id="rId2" Type="http://schemas.openxmlformats.org/officeDocument/2006/relationships/image" Target="../media/image28.png"/><Relationship Id="rId3" Type="http://schemas.openxmlformats.org/officeDocument/2006/relationships/slideLayout" Target="../slideLayouts/slideLayout37.xml"/>
</Relationships>
</file>

<file path=ppt/slides/_rels/slide16.xml.rels><?xml version="1.0" encoding="UTF-8"?>
<Relationships xmlns="http://schemas.openxmlformats.org/package/2006/relationships"><Relationship Id="rId1" Type="http://schemas.openxmlformats.org/officeDocument/2006/relationships/image" Target="../media/image29.jpeg"/><Relationship Id="rId2" Type="http://schemas.openxmlformats.org/officeDocument/2006/relationships/image" Target="../media/image30.png"/><Relationship Id="rId3" Type="http://schemas.openxmlformats.org/officeDocument/2006/relationships/slideLayout" Target="../slideLayouts/slideLayout37.xml"/><Relationship Id="rId4"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image" Target="../media/image31.jpeg"/><Relationship Id="rId2" Type="http://schemas.openxmlformats.org/officeDocument/2006/relationships/slideLayout" Target="../slideLayouts/slideLayout37.xml"/>
</Relationships>
</file>

<file path=ppt/slides/_rels/slide18.xml.rels><?xml version="1.0" encoding="UTF-8"?>
<Relationships xmlns="http://schemas.openxmlformats.org/package/2006/relationships"><Relationship Id="rId1" Type="http://schemas.openxmlformats.org/officeDocument/2006/relationships/image" Target="../media/image32.jpeg"/><Relationship Id="rId2" Type="http://schemas.openxmlformats.org/officeDocument/2006/relationships/slideLayout" Target="../slideLayouts/slideLayout37.xml"/>
</Relationships>
</file>

<file path=ppt/slides/_rels/slide2.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image" Target="../media/image4.png"/><Relationship Id="rId3" Type="http://schemas.openxmlformats.org/officeDocument/2006/relationships/slideLayout" Target="../slideLayouts/slideLayout25.xml"/><Relationship Id="rId4"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image" Target="../media/image6.png"/><Relationship Id="rId3" Type="http://schemas.openxmlformats.org/officeDocument/2006/relationships/slideLayout" Target="../slideLayouts/slideLayout25.xml"/>
</Relationships>
</file>

<file path=ppt/slides/_rels/slide5.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37.xml"/>
</Relationships>
</file>

<file path=ppt/slides/_rels/slide6.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image" Target="../media/image9.png"/><Relationship Id="rId3" Type="http://schemas.openxmlformats.org/officeDocument/2006/relationships/slideLayout" Target="../slideLayouts/slideLayout37.xml"/>
</Relationships>
</file>

<file path=ppt/slides/_rels/slide7.xml.rels><?xml version="1.0" encoding="UTF-8"?>
<Relationships xmlns="http://schemas.openxmlformats.org/package/2006/relationships"><Relationship Id="rId1" Type="http://schemas.openxmlformats.org/officeDocument/2006/relationships/image" Target="../media/image10.png"/><Relationship Id="rId2" Type="http://schemas.microsoft.com/office/2007/relationships/hdphoto" Target="../media/hdphoto1.wdp"/><Relationship Id="rId3" Type="http://schemas.openxmlformats.org/officeDocument/2006/relationships/image" Target="../media/image11.png"/><Relationship Id="rId4" Type="http://schemas.openxmlformats.org/officeDocument/2006/relationships/slideLayout" Target="../slideLayouts/slideLayout37.xml"/>
</Relationships>
</file>

<file path=ppt/slides/_rels/slide8.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image" Target="../media/image13.png"/><Relationship Id="rId3" Type="http://schemas.openxmlformats.org/officeDocument/2006/relationships/slideLayout" Target="../slideLayouts/slideLayout37.xml"/>
</Relationships>
</file>

<file path=ppt/slides/_rels/slide9.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image" Target="../media/image15.png"/><Relationship Id="rId3" Type="http://schemas.openxmlformats.org/officeDocument/2006/relationships/slideLayout" Target="../slideLayouts/slideLayout37.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8" name="Picture 4" descr=""/>
          <p:cNvPicPr/>
          <p:nvPr/>
        </p:nvPicPr>
        <p:blipFill>
          <a:blip r:embed="rId1"/>
          <a:stretch/>
        </p:blipFill>
        <p:spPr>
          <a:xfrm>
            <a:off x="6480" y="0"/>
            <a:ext cx="9140760" cy="6854760"/>
          </a:xfrm>
          <a:prstGeom prst="rect">
            <a:avLst/>
          </a:prstGeom>
          <a:ln>
            <a:noFill/>
          </a:ln>
          <a:effectLst>
            <a:outerShdw dir="2700000" dist="138479">
              <a:srgbClr val="333333">
                <a:alpha val="65000"/>
              </a:srgbClr>
            </a:outerShdw>
          </a:effectLst>
        </p:spPr>
      </p:pic>
      <p:sp>
        <p:nvSpPr>
          <p:cNvPr id="159" name="CustomShape 1"/>
          <p:cNvSpPr/>
          <p:nvPr/>
        </p:nvSpPr>
        <p:spPr>
          <a:xfrm rot="872400">
            <a:off x="7135920" y="2176560"/>
            <a:ext cx="1306800" cy="568080"/>
          </a:xfrm>
          <a:prstGeom prst="rect">
            <a:avLst/>
          </a:prstGeom>
          <a:noFill/>
          <a:ln>
            <a:noFill/>
          </a:ln>
        </p:spPr>
        <p:style>
          <a:lnRef idx="0"/>
          <a:fillRef idx="0"/>
          <a:effectRef idx="0"/>
          <a:fontRef idx="minor"/>
        </p:style>
        <p:txBody>
          <a:bodyPr lIns="108000" rIns="90000" tIns="72000" bIns="72000">
            <a:noAutofit/>
          </a:bodyPr>
          <a:p>
            <a:pPr>
              <a:lnSpc>
                <a:spcPct val="100000"/>
              </a:lnSpc>
            </a:pPr>
            <a:r>
              <a:rPr b="0" i="1" lang="pl-PL" sz="2800" spc="-1" strike="noStrike">
                <a:solidFill>
                  <a:srgbClr val="404040"/>
                </a:solidFill>
                <a:latin typeface="Forte"/>
                <a:ea typeface="DejaVu Sans"/>
              </a:rPr>
              <a:t>Studio</a:t>
            </a:r>
            <a:endParaRPr b="0" lang="pl-PL" sz="2800" spc="-1" strike="noStrike">
              <a:latin typeface="Arial"/>
            </a:endParaRPr>
          </a:p>
        </p:txBody>
      </p:sp>
      <p:sp>
        <p:nvSpPr>
          <p:cNvPr id="160" name="CustomShape 2"/>
          <p:cNvSpPr/>
          <p:nvPr/>
        </p:nvSpPr>
        <p:spPr>
          <a:xfrm rot="21265800">
            <a:off x="6963480" y="3243960"/>
            <a:ext cx="1653120" cy="392400"/>
          </a:xfrm>
          <a:prstGeom prst="rect">
            <a:avLst/>
          </a:prstGeom>
          <a:noFill/>
          <a:ln>
            <a:noFill/>
          </a:ln>
        </p:spPr>
        <p:style>
          <a:lnRef idx="0"/>
          <a:fillRef idx="0"/>
          <a:effectRef idx="0"/>
          <a:fontRef idx="minor"/>
        </p:style>
        <p:txBody>
          <a:bodyPr lIns="90000" rIns="90000" tIns="45000" bIns="45000">
            <a:noAutofit/>
          </a:bodyPr>
          <a:p>
            <a:pPr>
              <a:lnSpc>
                <a:spcPct val="100000"/>
              </a:lnSpc>
            </a:pPr>
            <a:r>
              <a:rPr b="1" i="1" lang="pl-PL" sz="2000" spc="-1" strike="noStrike">
                <a:solidFill>
                  <a:srgbClr val="404040"/>
                </a:solidFill>
                <a:latin typeface="Forte"/>
                <a:ea typeface="DejaVu Sans"/>
              </a:rPr>
              <a:t>Artystyczne</a:t>
            </a:r>
            <a:endParaRPr b="0" lang="pl-PL" sz="2000" spc="-1" strike="noStrike">
              <a:latin typeface="Arial"/>
            </a:endParaRPr>
          </a:p>
        </p:txBody>
      </p:sp>
      <p:sp>
        <p:nvSpPr>
          <p:cNvPr id="161" name="CustomShape 3"/>
          <p:cNvSpPr/>
          <p:nvPr/>
        </p:nvSpPr>
        <p:spPr>
          <a:xfrm rot="810600">
            <a:off x="6948360" y="4210560"/>
            <a:ext cx="1220760" cy="51408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pl-PL" sz="2800" spc="-1" strike="noStrike">
                <a:solidFill>
                  <a:srgbClr val="00a6a8"/>
                </a:solidFill>
                <a:latin typeface="Forte"/>
                <a:ea typeface="DejaVu Sans"/>
              </a:rPr>
              <a:t>EFEKT</a:t>
            </a:r>
            <a:endParaRPr b="0" lang="pl-PL" sz="2800" spc="-1" strike="noStrike">
              <a:latin typeface="Arial"/>
            </a:endParaRPr>
          </a:p>
        </p:txBody>
      </p:sp>
      <p:sp>
        <p:nvSpPr>
          <p:cNvPr id="162" name="CustomShape 4"/>
          <p:cNvSpPr/>
          <p:nvPr/>
        </p:nvSpPr>
        <p:spPr>
          <a:xfrm>
            <a:off x="683640" y="354600"/>
            <a:ext cx="5689440" cy="514080"/>
          </a:xfrm>
          <a:prstGeom prst="rect">
            <a:avLst/>
          </a:prstGeom>
          <a:noFill/>
          <a:ln>
            <a:noFill/>
          </a:ln>
        </p:spPr>
        <p:style>
          <a:lnRef idx="0"/>
          <a:fillRef idx="0"/>
          <a:effectRef idx="0"/>
          <a:fontRef idx="minor"/>
        </p:style>
        <p:txBody>
          <a:bodyPr lIns="90000" rIns="90000" tIns="45000" bIns="45000">
            <a:noAutofit/>
          </a:bodyPr>
          <a:p>
            <a:pPr>
              <a:lnSpc>
                <a:spcPct val="100000"/>
              </a:lnSpc>
            </a:pPr>
            <a:r>
              <a:rPr b="1" i="1" lang="pl-PL" sz="2800" spc="-1" strike="noStrike">
                <a:solidFill>
                  <a:srgbClr val="808080"/>
                </a:solidFill>
                <a:latin typeface="MV Boli"/>
                <a:ea typeface="DejaVu Sans"/>
              </a:rPr>
              <a:t>STUDIO ARTYSTYCZNE </a:t>
            </a:r>
            <a:r>
              <a:rPr b="1" i="1" lang="pl-PL" sz="2800" spc="-1" strike="noStrike">
                <a:solidFill>
                  <a:srgbClr val="00a6a8"/>
                </a:solidFill>
                <a:latin typeface="MV Boli"/>
                <a:ea typeface="DejaVu Sans"/>
              </a:rPr>
              <a:t>EFEKT</a:t>
            </a:r>
            <a:endParaRPr b="0" lang="pl-PL" sz="2800" spc="-1" strike="noStrike">
              <a:latin typeface="Arial"/>
            </a:endParaRPr>
          </a:p>
        </p:txBody>
      </p:sp>
      <p:sp>
        <p:nvSpPr>
          <p:cNvPr id="163" name="CustomShape 5"/>
          <p:cNvSpPr/>
          <p:nvPr/>
        </p:nvSpPr>
        <p:spPr>
          <a:xfrm>
            <a:off x="361800" y="1130400"/>
            <a:ext cx="7017120" cy="4026960"/>
          </a:xfrm>
          <a:prstGeom prst="rect">
            <a:avLst/>
          </a:prstGeom>
          <a:noFill/>
          <a:ln>
            <a:noFill/>
          </a:ln>
        </p:spPr>
        <p:style>
          <a:lnRef idx="0"/>
          <a:fillRef idx="0"/>
          <a:effectRef idx="0"/>
          <a:fontRef idx="minor"/>
        </p:style>
        <p:txBody>
          <a:bodyPr lIns="90000" rIns="90000" tIns="45000" bIns="45000">
            <a:noAutofit/>
          </a:bodyPr>
          <a:p>
            <a:pPr>
              <a:lnSpc>
                <a:spcPct val="100000"/>
              </a:lnSpc>
            </a:pPr>
            <a:r>
              <a:rPr b="1" i="1" lang="pl-PL" sz="1800" spc="-1" strike="noStrike">
                <a:solidFill>
                  <a:srgbClr val="404040"/>
                </a:solidFill>
                <a:latin typeface="Bookman Old Style"/>
                <a:ea typeface="DejaVu Sans"/>
              </a:rPr>
              <a:t>   </a:t>
            </a:r>
            <a:r>
              <a:rPr b="1" i="1" lang="pl-PL" sz="1800" spc="-1" strike="noStrike">
                <a:solidFill>
                  <a:srgbClr val="404040"/>
                </a:solidFill>
                <a:latin typeface="Bookman Old Style"/>
                <a:ea typeface="DejaVu Sans"/>
              </a:rPr>
              <a:t>Każdemu z nas zależy na tym, aby zapewnić dziecku     </a:t>
            </a:r>
            <a:endParaRPr b="0" lang="pl-PL" sz="1800" spc="-1" strike="noStrike">
              <a:latin typeface="Arial"/>
            </a:endParaRPr>
          </a:p>
          <a:p>
            <a:pPr>
              <a:lnSpc>
                <a:spcPct val="100000"/>
              </a:lnSpc>
            </a:pPr>
            <a:r>
              <a:rPr b="1" i="1" lang="pl-PL" sz="1800" spc="-1" strike="noStrike">
                <a:solidFill>
                  <a:srgbClr val="404040"/>
                </a:solidFill>
                <a:latin typeface="Bookman Old Style"/>
                <a:ea typeface="DejaVu Sans"/>
              </a:rPr>
              <a:t>    </a:t>
            </a:r>
            <a:r>
              <a:rPr b="1" i="1" lang="pl-PL" sz="1800" spc="-1" strike="noStrike">
                <a:solidFill>
                  <a:srgbClr val="404040"/>
                </a:solidFill>
                <a:latin typeface="Bookman Old Style"/>
                <a:ea typeface="DejaVu Sans"/>
              </a:rPr>
              <a:t>właściwy rozwój i atrakcyjne dzieciństwo. </a:t>
            </a:r>
            <a:endParaRPr b="0" lang="pl-PL" sz="1800" spc="-1" strike="noStrike">
              <a:latin typeface="Arial"/>
            </a:endParaRPr>
          </a:p>
          <a:p>
            <a:pPr>
              <a:lnSpc>
                <a:spcPct val="100000"/>
              </a:lnSpc>
            </a:pPr>
            <a:r>
              <a:rPr b="1" i="1" lang="pl-PL" sz="1800" spc="-1" strike="noStrike">
                <a:solidFill>
                  <a:srgbClr val="404040"/>
                </a:solidFill>
                <a:latin typeface="Bookman Old Style"/>
                <a:ea typeface="DejaVu Sans"/>
              </a:rPr>
              <a:t>            </a:t>
            </a:r>
            <a:r>
              <a:rPr b="1" i="1" lang="pl-PL" sz="1800" spc="-1" strike="noStrike">
                <a:solidFill>
                  <a:srgbClr val="404040"/>
                </a:solidFill>
                <a:latin typeface="Bookman Old Style"/>
                <a:ea typeface="DejaVu Sans"/>
              </a:rPr>
              <a:t>Spontaniczna zabawa powinna być inspirowana</a:t>
            </a:r>
            <a:endParaRPr b="0" lang="pl-PL" sz="1800" spc="-1" strike="noStrike">
              <a:latin typeface="Arial"/>
            </a:endParaRPr>
          </a:p>
          <a:p>
            <a:pPr>
              <a:lnSpc>
                <a:spcPct val="100000"/>
              </a:lnSpc>
            </a:pPr>
            <a:r>
              <a:rPr b="1" i="1" lang="pl-PL" sz="1800" spc="-1" strike="noStrike">
                <a:solidFill>
                  <a:srgbClr val="404040"/>
                </a:solidFill>
                <a:latin typeface="Bookman Old Style"/>
                <a:ea typeface="DejaVu Sans"/>
              </a:rPr>
              <a:t>                     </a:t>
            </a:r>
            <a:r>
              <a:rPr b="1" i="1" lang="pl-PL" sz="1800" spc="-1" strike="noStrike">
                <a:solidFill>
                  <a:srgbClr val="404040"/>
                </a:solidFill>
                <a:latin typeface="Bookman Old Style"/>
                <a:ea typeface="DejaVu Sans"/>
              </a:rPr>
              <a:t>potrzebami dziecka i jego indywidualnymi</a:t>
            </a:r>
            <a:endParaRPr b="0" lang="pl-PL" sz="1800" spc="-1" strike="noStrike">
              <a:latin typeface="Arial"/>
            </a:endParaRPr>
          </a:p>
          <a:p>
            <a:pPr>
              <a:lnSpc>
                <a:spcPct val="100000"/>
              </a:lnSpc>
            </a:pPr>
            <a:r>
              <a:rPr b="1" i="1" lang="pl-PL" sz="1800" spc="-1" strike="noStrike">
                <a:solidFill>
                  <a:srgbClr val="404040"/>
                </a:solidFill>
                <a:latin typeface="Bookman Old Style"/>
                <a:ea typeface="DejaVu Sans"/>
              </a:rPr>
              <a:t>                      </a:t>
            </a:r>
            <a:r>
              <a:rPr b="1" i="1" lang="pl-PL" sz="1800" spc="-1" strike="noStrike">
                <a:solidFill>
                  <a:srgbClr val="404040"/>
                </a:solidFill>
                <a:latin typeface="Bookman Old Style"/>
                <a:ea typeface="DejaVu Sans"/>
              </a:rPr>
              <a:t>możliwościami.</a:t>
            </a:r>
            <a:r>
              <a:rPr b="0" lang="pl-PL" sz="1800" spc="-1" strike="noStrike">
                <a:solidFill>
                  <a:srgbClr val="000000"/>
                </a:solidFill>
                <a:latin typeface="Bookman Old Style"/>
                <a:ea typeface="DejaVu Sans"/>
              </a:rPr>
              <a:t> </a:t>
            </a:r>
            <a:r>
              <a:rPr b="1" i="1" lang="pl-PL" sz="1800" spc="-1" strike="noStrike">
                <a:solidFill>
                  <a:srgbClr val="404040"/>
                </a:solidFill>
                <a:latin typeface="Bookman Old Style"/>
                <a:ea typeface="DejaVu Sans"/>
              </a:rPr>
              <a:t>Możemy więc podejść   </a:t>
            </a:r>
            <a:endParaRPr b="0" lang="pl-PL" sz="1800" spc="-1" strike="noStrike">
              <a:latin typeface="Arial"/>
            </a:endParaRPr>
          </a:p>
          <a:p>
            <a:pPr>
              <a:lnSpc>
                <a:spcPct val="100000"/>
              </a:lnSpc>
            </a:pPr>
            <a:r>
              <a:rPr b="1" i="1" lang="pl-PL" sz="1800" spc="-1" strike="noStrike">
                <a:solidFill>
                  <a:srgbClr val="404040"/>
                </a:solidFill>
                <a:latin typeface="Bookman Old Style"/>
                <a:ea typeface="DejaVu Sans"/>
              </a:rPr>
              <a:t>                   </a:t>
            </a:r>
            <a:r>
              <a:rPr b="1" i="1" lang="pl-PL" sz="1800" spc="-1" strike="noStrike">
                <a:solidFill>
                  <a:srgbClr val="404040"/>
                </a:solidFill>
                <a:latin typeface="Bookman Old Style"/>
                <a:ea typeface="DejaVu Sans"/>
              </a:rPr>
              <a:t>do powyższego zagadnienia kompleksowo</a:t>
            </a:r>
            <a:endParaRPr b="0" lang="pl-PL" sz="1800" spc="-1" strike="noStrike">
              <a:latin typeface="Arial"/>
            </a:endParaRPr>
          </a:p>
          <a:p>
            <a:pPr>
              <a:lnSpc>
                <a:spcPct val="100000"/>
              </a:lnSpc>
            </a:pPr>
            <a:r>
              <a:rPr b="1" i="1" lang="pl-PL" sz="1800" spc="-1" strike="noStrike">
                <a:solidFill>
                  <a:srgbClr val="404040"/>
                </a:solidFill>
                <a:latin typeface="Bookman Old Style"/>
                <a:ea typeface="DejaVu Sans"/>
              </a:rPr>
              <a:t>                </a:t>
            </a:r>
            <a:r>
              <a:rPr b="1" i="1" lang="pl-PL" sz="1800" spc="-1" strike="noStrike">
                <a:solidFill>
                  <a:srgbClr val="404040"/>
                </a:solidFill>
                <a:latin typeface="Bookman Old Style"/>
                <a:ea typeface="DejaVu Sans"/>
              </a:rPr>
              <a:t>i przygotować sobie specjalny plan działania.</a:t>
            </a:r>
            <a:endParaRPr b="0" lang="pl-PL" sz="1800" spc="-1" strike="noStrike">
              <a:latin typeface="Arial"/>
            </a:endParaRPr>
          </a:p>
          <a:p>
            <a:pPr>
              <a:lnSpc>
                <a:spcPct val="100000"/>
              </a:lnSpc>
            </a:pPr>
            <a:r>
              <a:rPr b="1" i="1" lang="pl-PL" sz="1800" spc="-1" strike="noStrike">
                <a:solidFill>
                  <a:srgbClr val="404040"/>
                </a:solidFill>
                <a:latin typeface="Bookman Old Style"/>
                <a:ea typeface="DejaVu Sans"/>
              </a:rPr>
              <a:t>                 </a:t>
            </a:r>
            <a:r>
              <a:rPr b="1" i="1" lang="pl-PL" sz="1800" spc="-1" strike="noStrike">
                <a:solidFill>
                  <a:srgbClr val="404040"/>
                </a:solidFill>
                <a:latin typeface="Bookman Old Style"/>
                <a:ea typeface="DejaVu Sans"/>
              </a:rPr>
              <a:t>Pomoże to zapewnić dziecku wszechstronny,</a:t>
            </a:r>
            <a:endParaRPr b="0" lang="pl-PL" sz="1800" spc="-1" strike="noStrike">
              <a:latin typeface="Arial"/>
            </a:endParaRPr>
          </a:p>
          <a:p>
            <a:pPr>
              <a:lnSpc>
                <a:spcPct val="100000"/>
              </a:lnSpc>
            </a:pPr>
            <a:r>
              <a:rPr b="1" i="1" lang="pl-PL" sz="1800" spc="-1" strike="noStrike">
                <a:solidFill>
                  <a:srgbClr val="404040"/>
                </a:solidFill>
                <a:latin typeface="Bookman Old Style"/>
                <a:ea typeface="DejaVu Sans"/>
              </a:rPr>
              <a:t>               </a:t>
            </a:r>
            <a:r>
              <a:rPr b="1" i="1" lang="pl-PL" sz="1800" spc="-1" strike="noStrike">
                <a:solidFill>
                  <a:srgbClr val="404040"/>
                </a:solidFill>
                <a:latin typeface="Bookman Old Style"/>
                <a:ea typeface="DejaVu Sans"/>
              </a:rPr>
              <a:t>dostosowany do wieku, rozwój - wybór</a:t>
            </a:r>
            <a:endParaRPr b="0" lang="pl-PL" sz="1800" spc="-1" strike="noStrike">
              <a:latin typeface="Arial"/>
            </a:endParaRPr>
          </a:p>
          <a:p>
            <a:pPr>
              <a:lnSpc>
                <a:spcPct val="100000"/>
              </a:lnSpc>
            </a:pPr>
            <a:r>
              <a:rPr b="1" i="1" lang="pl-PL" sz="1800" spc="-1" strike="noStrike">
                <a:solidFill>
                  <a:srgbClr val="404040"/>
                </a:solidFill>
                <a:latin typeface="Bookman Old Style"/>
                <a:ea typeface="DejaVu Sans"/>
              </a:rPr>
              <a:t>              </a:t>
            </a:r>
            <a:r>
              <a:rPr b="1" i="1" lang="pl-PL" sz="1800" spc="-1" strike="noStrike">
                <a:solidFill>
                  <a:srgbClr val="404040"/>
                </a:solidFill>
                <a:latin typeface="Bookman Old Style"/>
                <a:ea typeface="DejaVu Sans"/>
              </a:rPr>
              <a:t>odpowiednich atrakcji nie tylko uprzyjemni</a:t>
            </a:r>
            <a:endParaRPr b="0" lang="pl-PL" sz="1800" spc="-1" strike="noStrike">
              <a:latin typeface="Arial"/>
            </a:endParaRPr>
          </a:p>
          <a:p>
            <a:pPr>
              <a:lnSpc>
                <a:spcPct val="100000"/>
              </a:lnSpc>
            </a:pPr>
            <a:r>
              <a:rPr b="1" i="1" lang="pl-PL" sz="1800" spc="-1" strike="noStrike">
                <a:solidFill>
                  <a:srgbClr val="404040"/>
                </a:solidFill>
                <a:latin typeface="Bookman Old Style"/>
                <a:ea typeface="DejaVu Sans"/>
              </a:rPr>
              <a:t>              </a:t>
            </a:r>
            <a:r>
              <a:rPr b="1" i="1" lang="pl-PL" sz="1800" spc="-1" strike="noStrike">
                <a:solidFill>
                  <a:srgbClr val="404040"/>
                </a:solidFill>
                <a:latin typeface="Bookman Old Style"/>
                <a:ea typeface="DejaVu Sans"/>
              </a:rPr>
              <a:t>dzieciństwo, ale ułatwi również małemu </a:t>
            </a:r>
            <a:endParaRPr b="0" lang="pl-PL" sz="1800" spc="-1" strike="noStrike">
              <a:latin typeface="Arial"/>
            </a:endParaRPr>
          </a:p>
          <a:p>
            <a:pPr>
              <a:lnSpc>
                <a:spcPct val="100000"/>
              </a:lnSpc>
            </a:pPr>
            <a:r>
              <a:rPr b="1" i="1" lang="pl-PL" sz="1800" spc="-1" strike="noStrike">
                <a:solidFill>
                  <a:srgbClr val="404040"/>
                </a:solidFill>
                <a:latin typeface="Bookman Old Style"/>
                <a:ea typeface="DejaVu Sans"/>
              </a:rPr>
              <a:t>                 </a:t>
            </a:r>
            <a:r>
              <a:rPr b="1" i="1" lang="pl-PL" sz="1800" spc="-1" strike="noStrike">
                <a:solidFill>
                  <a:srgbClr val="404040"/>
                </a:solidFill>
                <a:latin typeface="Bookman Old Style"/>
                <a:ea typeface="DejaVu Sans"/>
              </a:rPr>
              <a:t>człowiekowi odkryć swoje </a:t>
            </a:r>
            <a:endParaRPr b="0" lang="pl-PL" sz="1800" spc="-1" strike="noStrike">
              <a:latin typeface="Arial"/>
            </a:endParaRPr>
          </a:p>
          <a:p>
            <a:pPr>
              <a:lnSpc>
                <a:spcPct val="100000"/>
              </a:lnSpc>
            </a:pPr>
            <a:r>
              <a:rPr b="1" i="1" lang="pl-PL" sz="1800" spc="-1" strike="noStrike">
                <a:solidFill>
                  <a:srgbClr val="404040"/>
                </a:solidFill>
                <a:latin typeface="Bookman Old Style"/>
                <a:ea typeface="DejaVu Sans"/>
              </a:rPr>
              <a:t>                             </a:t>
            </a:r>
            <a:r>
              <a:rPr b="1" i="1" lang="pl-PL" sz="1800" spc="-1" strike="noStrike">
                <a:solidFill>
                  <a:srgbClr val="404040"/>
                </a:solidFill>
                <a:latin typeface="Bookman Old Style"/>
                <a:ea typeface="DejaVu Sans"/>
              </a:rPr>
              <a:t>pasje i talenty.. </a:t>
            </a:r>
            <a:endParaRPr b="0" lang="pl-PL" sz="1800" spc="-1" strike="noStrike">
              <a:latin typeface="Arial"/>
            </a:endParaRPr>
          </a:p>
        </p:txBody>
      </p:sp>
      <p:sp>
        <p:nvSpPr>
          <p:cNvPr id="164" name="CustomShape 6"/>
          <p:cNvSpPr/>
          <p:nvPr/>
        </p:nvSpPr>
        <p:spPr>
          <a:xfrm rot="790200">
            <a:off x="-3960" y="4691160"/>
            <a:ext cx="3008160" cy="1688760"/>
          </a:xfrm>
          <a:custGeom>
            <a:avLst/>
            <a:gdLst/>
            <a:ahLst/>
            <a:rect l="l" t="t" r="r" b="b"/>
            <a:pathLst>
              <a:path w="21600" h="2160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moveTo>
                  <a:pt x="1074" y="12702"/>
                </a:moveTo>
                <a:cubicBezTo>
                  <a:pt x="1407" y="12969"/>
                  <a:pt x="1786" y="13110"/>
                  <a:pt x="2172" y="13110"/>
                </a:cubicBezTo>
                <a:cubicBezTo>
                  <a:pt x="2228" y="13109"/>
                  <a:pt x="2285" y="13107"/>
                  <a:pt x="2341" y="13101"/>
                </a:cubicBezTo>
                <a:moveTo>
                  <a:pt x="2909" y="17629"/>
                </a:moveTo>
                <a:cubicBezTo>
                  <a:pt x="3099" y="17599"/>
                  <a:pt x="3285" y="17535"/>
                  <a:pt x="3463" y="17439"/>
                </a:cubicBezTo>
                <a:moveTo>
                  <a:pt x="7895" y="18680"/>
                </a:moveTo>
                <a:cubicBezTo>
                  <a:pt x="7983" y="18985"/>
                  <a:pt x="8095" y="19277"/>
                  <a:pt x="8229" y="19550"/>
                </a:cubicBezTo>
                <a:moveTo>
                  <a:pt x="14267" y="18324"/>
                </a:moveTo>
                <a:cubicBezTo>
                  <a:pt x="14336" y="18013"/>
                  <a:pt x="14380" y="17693"/>
                  <a:pt x="14400" y="17370"/>
                </a:cubicBezTo>
                <a:moveTo>
                  <a:pt x="18694" y="15045"/>
                </a:moveTo>
                <a:cubicBezTo>
                  <a:pt x="18694" y="15034"/>
                  <a:pt x="18695" y="15024"/>
                  <a:pt x="18695" y="15013"/>
                </a:cubicBezTo>
                <a:cubicBezTo>
                  <a:pt x="18695" y="13508"/>
                  <a:pt x="18063" y="12136"/>
                  <a:pt x="17069" y="11477"/>
                </a:cubicBezTo>
                <a:moveTo>
                  <a:pt x="20165" y="8999"/>
                </a:moveTo>
                <a:cubicBezTo>
                  <a:pt x="20479" y="8635"/>
                  <a:pt x="20726" y="8177"/>
                  <a:pt x="20889" y="7661"/>
                </a:cubicBezTo>
                <a:moveTo>
                  <a:pt x="19186" y="3344"/>
                </a:moveTo>
                <a:cubicBezTo>
                  <a:pt x="19186" y="3328"/>
                  <a:pt x="19187" y="3313"/>
                  <a:pt x="19187" y="3297"/>
                </a:cubicBezTo>
                <a:cubicBezTo>
                  <a:pt x="19187" y="3101"/>
                  <a:pt x="19174" y="2905"/>
                  <a:pt x="19148" y="2712"/>
                </a:cubicBezTo>
                <a:moveTo>
                  <a:pt x="14905" y="1165"/>
                </a:moveTo>
                <a:cubicBezTo>
                  <a:pt x="14754" y="1408"/>
                  <a:pt x="14629" y="1679"/>
                  <a:pt x="14535" y="1971"/>
                </a:cubicBezTo>
                <a:moveTo>
                  <a:pt x="11221" y="1645"/>
                </a:moveTo>
                <a:cubicBezTo>
                  <a:pt x="11140" y="1866"/>
                  <a:pt x="11080" y="2099"/>
                  <a:pt x="11041" y="2340"/>
                </a:cubicBezTo>
                <a:moveTo>
                  <a:pt x="7645" y="3276"/>
                </a:moveTo>
                <a:cubicBezTo>
                  <a:pt x="7449" y="3016"/>
                  <a:pt x="7231" y="2790"/>
                  <a:pt x="6995" y="2602"/>
                </a:cubicBezTo>
                <a:moveTo>
                  <a:pt x="1942" y="7186"/>
                </a:moveTo>
                <a:cubicBezTo>
                  <a:pt x="1966" y="7426"/>
                  <a:pt x="2004" y="7663"/>
                  <a:pt x="2056" y="7895"/>
                </a:cubicBezTo>
              </a:path>
            </a:pathLst>
          </a:custGeom>
          <a:solidFill>
            <a:srgbClr val="ffbe7d"/>
          </a:solidFill>
          <a:ln w="9360">
            <a:noFill/>
          </a:ln>
          <a:effectLst>
            <a:outerShdw dir="2700000" dist="106914">
              <a:srgbClr val="808080"/>
            </a:outerShdw>
          </a:effectLst>
        </p:spPr>
        <p:style>
          <a:lnRef idx="0"/>
          <a:fillRef idx="0"/>
          <a:effectRef idx="0"/>
          <a:fontRef idx="minor"/>
        </p:style>
      </p:sp>
      <p:sp>
        <p:nvSpPr>
          <p:cNvPr id="165" name="CustomShape 7"/>
          <p:cNvSpPr/>
          <p:nvPr/>
        </p:nvSpPr>
        <p:spPr>
          <a:xfrm>
            <a:off x="361800" y="4963680"/>
            <a:ext cx="2795040" cy="967680"/>
          </a:xfrm>
          <a:prstGeom prst="rect">
            <a:avLst/>
          </a:prstGeom>
          <a:noFill/>
          <a:ln>
            <a:noFill/>
          </a:ln>
        </p:spPr>
        <p:style>
          <a:lnRef idx="0"/>
          <a:fillRef idx="0"/>
          <a:effectRef idx="0"/>
          <a:fontRef idx="minor"/>
        </p:style>
        <p:txBody>
          <a:bodyPr lIns="90000" rIns="90000" tIns="45000" bIns="45000">
            <a:noAutofit/>
          </a:bodyPr>
          <a:p>
            <a:pPr>
              <a:lnSpc>
                <a:spcPct val="100000"/>
              </a:lnSpc>
            </a:pPr>
            <a:r>
              <a:rPr b="1" lang="pl-PL" sz="1300" spc="-1" strike="noStrike">
                <a:solidFill>
                  <a:srgbClr val="000000"/>
                </a:solidFill>
                <a:latin typeface="Comic Sans MS"/>
                <a:ea typeface="DejaVu Sans"/>
              </a:rPr>
              <a:t>Zapraszamy do kontaktu:</a:t>
            </a:r>
            <a:endParaRPr b="0" lang="pl-PL" sz="1300" spc="-1" strike="noStrike">
              <a:latin typeface="Arial"/>
            </a:endParaRPr>
          </a:p>
          <a:p>
            <a:pPr>
              <a:lnSpc>
                <a:spcPct val="100000"/>
              </a:lnSpc>
            </a:pPr>
            <a:r>
              <a:rPr b="1" lang="pl-PL" sz="1300" spc="-1" strike="noStrike">
                <a:solidFill>
                  <a:srgbClr val="000000"/>
                </a:solidFill>
                <a:latin typeface="Comic Sans MS"/>
                <a:ea typeface="DejaVu Sans"/>
              </a:rPr>
              <a:t>Tel:  797 240 049</a:t>
            </a:r>
            <a:endParaRPr b="0" lang="pl-PL" sz="1300" spc="-1" strike="noStrike">
              <a:latin typeface="Arial"/>
            </a:endParaRPr>
          </a:p>
          <a:p>
            <a:pPr>
              <a:lnSpc>
                <a:spcPct val="100000"/>
              </a:lnSpc>
            </a:pPr>
            <a:r>
              <a:rPr b="1" lang="pl-PL" sz="1300" spc="-1" strike="noStrike">
                <a:solidFill>
                  <a:srgbClr val="000000"/>
                </a:solidFill>
                <a:latin typeface="Comic Sans MS"/>
                <a:ea typeface="DejaVu Sans"/>
              </a:rPr>
              <a:t>E-mail: StudioArtystyczneEfekt@wp.pl</a:t>
            </a:r>
            <a:endParaRPr b="0" lang="pl-PL" sz="13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43" name="" descr=""/>
          <p:cNvPicPr/>
          <p:nvPr/>
        </p:nvPicPr>
        <p:blipFill>
          <a:blip r:embed="rId1"/>
          <a:stretch/>
        </p:blipFill>
        <p:spPr>
          <a:xfrm>
            <a:off x="-144000" y="-38520"/>
            <a:ext cx="9288000" cy="6806520"/>
          </a:xfrm>
          <a:prstGeom prst="rect">
            <a:avLst/>
          </a:prstGeom>
          <a:ln>
            <a:noFill/>
          </a:ln>
        </p:spPr>
      </p:pic>
      <p:sp>
        <p:nvSpPr>
          <p:cNvPr id="244" name="TextShape 1"/>
          <p:cNvSpPr txBox="1"/>
          <p:nvPr/>
        </p:nvSpPr>
        <p:spPr>
          <a:xfrm>
            <a:off x="576000" y="3600000"/>
            <a:ext cx="6264000" cy="2448000"/>
          </a:xfrm>
          <a:prstGeom prst="rect">
            <a:avLst/>
          </a:prstGeom>
          <a:noFill/>
          <a:ln>
            <a:noFill/>
          </a:ln>
        </p:spPr>
        <p:txBody>
          <a:bodyPr lIns="90000" rIns="90000" tIns="45000" bIns="45000">
            <a:spAutoFit/>
          </a:bodyPr>
          <a:p>
            <a:r>
              <a:rPr b="0" lang="pl-PL" sz="1800" spc="-1" strike="noStrike">
                <a:latin typeface="Book Antiqua"/>
              </a:rPr>
              <a:t>   </a:t>
            </a:r>
            <a:r>
              <a:rPr b="0" lang="pl-PL" sz="1600" spc="-1" strike="noStrike">
                <a:latin typeface="Book Antiqua"/>
              </a:rPr>
              <a:t>Czy szczęśliwe święta staną pod znakiem zapytania? Kto odwiedzi Bałwanka? </a:t>
            </a:r>
            <a:endParaRPr b="0" lang="pl-PL" sz="1600" spc="-1" strike="noStrike">
              <a:latin typeface="Book Antiqua"/>
            </a:endParaRPr>
          </a:p>
          <a:p>
            <a:endParaRPr b="0" lang="pl-PL" sz="1600" spc="-1" strike="noStrike">
              <a:latin typeface="Book Antiqua"/>
            </a:endParaRPr>
          </a:p>
          <a:p>
            <a:r>
              <a:rPr b="0" lang="pl-PL" sz="1600" spc="-1" strike="noStrike">
                <a:latin typeface="Book Antiqua"/>
              </a:rPr>
              <a:t>   </a:t>
            </a:r>
            <a:r>
              <a:rPr b="0" lang="pl-PL" sz="1600" spc="-1" strike="noStrike">
                <a:latin typeface="Book Antiqua"/>
              </a:rPr>
              <a:t>To sympatyczna historia w której bohaterowie udowadniają, że nie ma rzeczy niemożliwych i nigdy nie jest za późno. Odwagę ma w sobie każdy z nas, należy ją tylko w sobie dostrzec i przyznać się do błędów. Ta bajka uczy małego przedszkolaka, czym jest umiejętność pracy w zespole i na czym polega idea przyjaźni.</a:t>
            </a:r>
            <a:endParaRPr b="0" lang="pl-PL" sz="1600" spc="-1" strike="noStrike">
              <a:latin typeface="Book Antiqua"/>
            </a:endParaRPr>
          </a:p>
        </p:txBody>
      </p:sp>
      <p:sp>
        <p:nvSpPr>
          <p:cNvPr id="245" name="TextShape 2"/>
          <p:cNvSpPr txBox="1"/>
          <p:nvPr/>
        </p:nvSpPr>
        <p:spPr>
          <a:xfrm>
            <a:off x="1944000" y="432000"/>
            <a:ext cx="4752000" cy="919080"/>
          </a:xfrm>
          <a:prstGeom prst="rect">
            <a:avLst/>
          </a:prstGeom>
          <a:noFill/>
          <a:ln>
            <a:noFill/>
          </a:ln>
        </p:spPr>
        <p:txBody>
          <a:bodyPr lIns="90000" rIns="90000" tIns="45000" bIns="45000">
            <a:spAutoFit/>
          </a:bodyPr>
          <a:p>
            <a:r>
              <a:rPr b="1" i="1" lang="pl-PL" sz="2400" spc="-1" strike="noStrike">
                <a:solidFill>
                  <a:srgbClr val="000000"/>
                </a:solidFill>
                <a:latin typeface="Lucida Calligraphy"/>
                <a:ea typeface="DejaVu Sans"/>
              </a:rPr>
              <a:t>O Bałwanku Zarozumiałku</a:t>
            </a:r>
            <a:endParaRPr b="0" lang="pl-PL" sz="2400" spc="-1" strike="noStrike">
              <a:latin typeface="Arial"/>
            </a:endParaRPr>
          </a:p>
        </p:txBody>
      </p:sp>
      <p:sp>
        <p:nvSpPr>
          <p:cNvPr id="246" name="TextShape 3"/>
          <p:cNvSpPr txBox="1"/>
          <p:nvPr/>
        </p:nvSpPr>
        <p:spPr>
          <a:xfrm>
            <a:off x="576000" y="1296000"/>
            <a:ext cx="7776000" cy="2376000"/>
          </a:xfrm>
          <a:prstGeom prst="rect">
            <a:avLst/>
          </a:prstGeom>
          <a:noFill/>
          <a:ln>
            <a:noFill/>
          </a:ln>
        </p:spPr>
        <p:txBody>
          <a:bodyPr lIns="90000" rIns="90000" tIns="45000" bIns="45000">
            <a:spAutoFit/>
          </a:bodyPr>
          <a:p>
            <a:r>
              <a:rPr b="0" lang="pl-PL" sz="1800" spc="-1" strike="noStrike">
                <a:latin typeface="Book Antiqua"/>
              </a:rPr>
              <a:t>  </a:t>
            </a:r>
            <a:r>
              <a:rPr b="0" lang="pl-PL" sz="1600" spc="-1" strike="noStrike">
                <a:latin typeface="Book Antiqua"/>
              </a:rPr>
              <a:t>Pewnej bardzo mroźnej zimy w przed dzień Wigilii, świąteczną atmosferę zakłóca pewien Bałwanek. Podekscytowany z okazji zbliżającej się Gwiazdki szykuje się do świąt robiąc innym psikusy. Zarozumiałek samolubnie próbuje zabrać wszystkie potrzebne mu rzeczy, nie zważając na straty innych zwierząt. Jest przemądrzały i nie ma przyjaciół. To jednak dopiero początek wielkiej, zimowej przygody... Każdy z nas w wieku dziecięcym zastanawiał się jaki prezent otrzyma od Świetego Mikołaja. Jednak w lesie jest inny problem. Zając zwołuje naradę leśną, bo obawia się co będzie jeśli Bałwanek ukradnie w nocy wszystkie prezenty. </a:t>
            </a:r>
            <a:endParaRPr b="0" lang="pl-PL" sz="16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7" name="CustomShape 1"/>
          <p:cNvSpPr/>
          <p:nvPr/>
        </p:nvSpPr>
        <p:spPr>
          <a:xfrm>
            <a:off x="457200" y="274680"/>
            <a:ext cx="8226360" cy="1139760"/>
          </a:xfrm>
          <a:prstGeom prst="rect">
            <a:avLst/>
          </a:prstGeom>
          <a:noFill/>
          <a:ln>
            <a:noFill/>
          </a:ln>
        </p:spPr>
        <p:style>
          <a:lnRef idx="0"/>
          <a:fillRef idx="0"/>
          <a:effectRef idx="0"/>
          <a:fontRef idx="minor"/>
        </p:style>
      </p:sp>
      <p:pic>
        <p:nvPicPr>
          <p:cNvPr id="248" name="Content Placeholder 3" descr=""/>
          <p:cNvPicPr/>
          <p:nvPr/>
        </p:nvPicPr>
        <p:blipFill>
          <a:blip r:embed="rId1"/>
          <a:stretch/>
        </p:blipFill>
        <p:spPr>
          <a:xfrm>
            <a:off x="0" y="-16200"/>
            <a:ext cx="9147960" cy="6870960"/>
          </a:xfrm>
          <a:prstGeom prst="rect">
            <a:avLst/>
          </a:prstGeom>
          <a:ln>
            <a:noFill/>
          </a:ln>
        </p:spPr>
      </p:pic>
      <p:sp>
        <p:nvSpPr>
          <p:cNvPr id="249" name="CustomShape 2"/>
          <p:cNvSpPr/>
          <p:nvPr/>
        </p:nvSpPr>
        <p:spPr>
          <a:xfrm>
            <a:off x="633240" y="1173240"/>
            <a:ext cx="7341480" cy="5383080"/>
          </a:xfrm>
          <a:prstGeom prst="rect">
            <a:avLst/>
          </a:prstGeom>
          <a:noFill/>
          <a:ln>
            <a:noFill/>
          </a:ln>
        </p:spPr>
        <p:style>
          <a:lnRef idx="0"/>
          <a:fillRef idx="0"/>
          <a:effectRef idx="0"/>
          <a:fontRef idx="minor"/>
        </p:style>
        <p:txBody>
          <a:bodyPr lIns="90000" rIns="90000" tIns="45000" bIns="45000">
            <a:noAutofit/>
          </a:bodyPr>
          <a:p>
            <a:pPr algn="ctr">
              <a:lnSpc>
                <a:spcPct val="100000"/>
              </a:lnSpc>
            </a:pPr>
            <a:r>
              <a:rPr b="1" lang="pl-PL" sz="2400" spc="-1" strike="noStrike">
                <a:solidFill>
                  <a:srgbClr val="000000"/>
                </a:solidFill>
                <a:latin typeface="Lucida Calligraphy"/>
                <a:ea typeface="DejaVu Sans"/>
              </a:rPr>
              <a:t>Od Psotniczka  do Szewczyka Dratewki</a:t>
            </a:r>
            <a:endParaRPr b="0" lang="pl-PL" sz="2400" spc="-1" strike="noStrike">
              <a:latin typeface="Arial"/>
            </a:endParaRPr>
          </a:p>
          <a:p>
            <a:pPr algn="just">
              <a:lnSpc>
                <a:spcPct val="100000"/>
              </a:lnSpc>
            </a:pPr>
            <a:endParaRPr b="0" lang="pl-PL" sz="2400" spc="-1" strike="noStrike">
              <a:latin typeface="Arial"/>
            </a:endParaRPr>
          </a:p>
          <a:p>
            <a:pPr>
              <a:lnSpc>
                <a:spcPct val="100000"/>
              </a:lnSpc>
            </a:pPr>
            <a:endParaRPr b="0" lang="pl-PL" sz="2400" spc="-1" strike="noStrike">
              <a:latin typeface="Arial"/>
            </a:endParaRPr>
          </a:p>
        </p:txBody>
      </p:sp>
      <p:sp>
        <p:nvSpPr>
          <p:cNvPr id="250" name="CustomShape 3"/>
          <p:cNvSpPr/>
          <p:nvPr/>
        </p:nvSpPr>
        <p:spPr>
          <a:xfrm>
            <a:off x="-98640" y="573480"/>
            <a:ext cx="9140760" cy="330840"/>
          </a:xfrm>
          <a:prstGeom prst="rect">
            <a:avLst/>
          </a:prstGeom>
          <a:noFill/>
          <a:ln>
            <a:noFill/>
          </a:ln>
        </p:spPr>
        <p:style>
          <a:lnRef idx="0"/>
          <a:fillRef idx="0"/>
          <a:effectRef idx="0"/>
          <a:fontRef idx="minor"/>
        </p:style>
        <p:txBody>
          <a:bodyPr lIns="90000" rIns="90000" tIns="45000" bIns="45000">
            <a:noAutofit/>
          </a:bodyPr>
          <a:p>
            <a:pPr algn="ctr">
              <a:lnSpc>
                <a:spcPct val="100000"/>
              </a:lnSpc>
            </a:pPr>
            <a:r>
              <a:rPr b="1" i="1" lang="pl-PL" sz="1400" spc="-1" strike="noStrike">
                <a:solidFill>
                  <a:srgbClr val="7030a0"/>
                </a:solidFill>
                <a:latin typeface="Comic Sans MS"/>
                <a:ea typeface="DejaVu Sans"/>
              </a:rPr>
              <a:t>Przenosimy się do świata wyobraźni, w którym bajka staje się nauką – kształtuje i wychowuje.</a:t>
            </a:r>
            <a:endParaRPr b="0" lang="pl-PL" sz="1400" spc="-1" strike="noStrike">
              <a:latin typeface="Arial"/>
            </a:endParaRPr>
          </a:p>
        </p:txBody>
      </p:sp>
      <p:sp>
        <p:nvSpPr>
          <p:cNvPr id="251" name="CustomShape 4"/>
          <p:cNvSpPr/>
          <p:nvPr/>
        </p:nvSpPr>
        <p:spPr>
          <a:xfrm>
            <a:off x="140760" y="241920"/>
            <a:ext cx="322920" cy="238320"/>
          </a:xfrm>
          <a:prstGeom prst="leftArrow">
            <a:avLst>
              <a:gd name="adj1" fmla="val 50000"/>
              <a:gd name="adj2" fmla="val 50000"/>
            </a:avLst>
          </a:prstGeom>
          <a:solidFill>
            <a:srgbClr val="00b050"/>
          </a:solidFill>
          <a:ln>
            <a:solidFill>
              <a:srgbClr val="00b050"/>
            </a:solidFill>
            <a:round/>
          </a:ln>
        </p:spPr>
        <p:style>
          <a:lnRef idx="2">
            <a:schemeClr val="accent1">
              <a:shade val="50000"/>
            </a:schemeClr>
          </a:lnRef>
          <a:fillRef idx="1">
            <a:schemeClr val="accent1"/>
          </a:fillRef>
          <a:effectRef idx="0">
            <a:schemeClr val="accent1"/>
          </a:effectRef>
          <a:fontRef idx="minor"/>
        </p:style>
      </p:sp>
      <p:sp>
        <p:nvSpPr>
          <p:cNvPr id="252" name="CustomShape 5"/>
          <p:cNvSpPr/>
          <p:nvPr/>
        </p:nvSpPr>
        <p:spPr>
          <a:xfrm>
            <a:off x="1252080" y="1713960"/>
            <a:ext cx="7431480" cy="276732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pl-PL" sz="1600" spc="-1" strike="noStrike">
                <a:solidFill>
                  <a:srgbClr val="000000"/>
                </a:solidFill>
                <a:latin typeface="Book Antiqua"/>
                <a:ea typeface="DejaVu Sans"/>
              </a:rPr>
              <a:t>Szewczyk Dratewka – młody i ubogi szewc, który przy pomocy zwierząt zdobył serce pięknej królewny. Zapewne każdy zna historię bohatera baśni Janiny Porazińskiej. Spróbujmy zadać sobie pytanie: co mogło być wcześniej? Ta zastanawiająca kwestia stała się inspiracją do ciekawej podróży w świat wyobraźni. Rezultatem było powstanie wzruszającej, pełnej ciepła opowieści o losach Psotniczka. Poznajemy małego chłopca znudzonego dotychczasowymi zabawami i spędzaniem wolnego czasu. Doskonale wiemy, że dla dziecka na nudy najlepsze są psoty. Mały Psotniczek chodził więc po świecie i za cel swoich docinek obrał zwierzęta. Jaka kara go za to spotkała i jak zakończyła się cała historia, dowiemy się po obejrzeniu spektaklu.</a:t>
            </a:r>
            <a:endParaRPr b="0" lang="pl-PL" sz="1600" spc="-1" strike="noStrike">
              <a:latin typeface="Arial"/>
            </a:endParaRPr>
          </a:p>
          <a:p>
            <a:pPr>
              <a:lnSpc>
                <a:spcPct val="100000"/>
              </a:lnSpc>
            </a:pPr>
            <a:endParaRPr b="0" lang="pl-PL" sz="1600" spc="-1" strike="noStrike">
              <a:latin typeface="Arial"/>
            </a:endParaRPr>
          </a:p>
        </p:txBody>
      </p:sp>
      <p:sp>
        <p:nvSpPr>
          <p:cNvPr id="253" name="CustomShape 6"/>
          <p:cNvSpPr/>
          <p:nvPr/>
        </p:nvSpPr>
        <p:spPr>
          <a:xfrm>
            <a:off x="3818520" y="4367160"/>
            <a:ext cx="4821840" cy="228060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pl-PL" sz="1600" spc="-1" strike="noStrike">
                <a:solidFill>
                  <a:srgbClr val="000000"/>
                </a:solidFill>
                <a:latin typeface="Book Antiqua"/>
                <a:ea typeface="DejaVu Sans"/>
              </a:rPr>
              <a:t>Dlaczego nie wolno wyrządzać krzywdy innym? Jak cofnąć zadane już rany i zło przemienić w dobro? Czy warto uparcie dążyć za marzeniami? Opowieść o Psotniczku nie tylko jest rozrywką, ale i cenną nauką, a jego losy przedstawia nam zabawna postać narratora – słodkiego, „puszystego” miłośnika łakoci. Zatem idealne połączenie przyjemnego z pożytecznym. </a:t>
            </a:r>
            <a:endParaRPr b="0" lang="pl-PL" sz="1600" spc="-1" strike="noStrike">
              <a:latin typeface="Arial"/>
            </a:endParaRPr>
          </a:p>
          <a:p>
            <a:pPr>
              <a:lnSpc>
                <a:spcPct val="100000"/>
              </a:lnSpc>
            </a:pPr>
            <a:endParaRPr b="0" lang="pl-PL" sz="1600" spc="-1" strike="noStrike">
              <a:latin typeface="Arial"/>
            </a:endParaRPr>
          </a:p>
        </p:txBody>
      </p:sp>
      <p:pic>
        <p:nvPicPr>
          <p:cNvPr id="254" name="Obraz 9" descr=""/>
          <p:cNvPicPr/>
          <p:nvPr/>
        </p:nvPicPr>
        <p:blipFill>
          <a:blip r:embed="rId2"/>
          <a:stretch/>
        </p:blipFill>
        <p:spPr>
          <a:xfrm>
            <a:off x="1884600" y="4415400"/>
            <a:ext cx="1425600" cy="2305440"/>
          </a:xfrm>
          <a:prstGeom prst="rect">
            <a:avLst/>
          </a:prstGeom>
          <a:ln>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5" name="CustomShape 1"/>
          <p:cNvSpPr/>
          <p:nvPr/>
        </p:nvSpPr>
        <p:spPr>
          <a:xfrm>
            <a:off x="457200" y="274680"/>
            <a:ext cx="8226360" cy="1139760"/>
          </a:xfrm>
          <a:prstGeom prst="rect">
            <a:avLst/>
          </a:prstGeom>
          <a:noFill/>
          <a:ln>
            <a:noFill/>
          </a:ln>
        </p:spPr>
        <p:style>
          <a:lnRef idx="0"/>
          <a:fillRef idx="0"/>
          <a:effectRef idx="0"/>
          <a:fontRef idx="minor"/>
        </p:style>
      </p:sp>
      <p:pic>
        <p:nvPicPr>
          <p:cNvPr id="256" name="Content Placeholder 4" descr=""/>
          <p:cNvPicPr/>
          <p:nvPr/>
        </p:nvPicPr>
        <p:blipFill>
          <a:blip r:embed="rId1"/>
          <a:stretch/>
        </p:blipFill>
        <p:spPr>
          <a:xfrm>
            <a:off x="-5760" y="0"/>
            <a:ext cx="9140760" cy="6854760"/>
          </a:xfrm>
          <a:prstGeom prst="rect">
            <a:avLst/>
          </a:prstGeom>
          <a:ln>
            <a:noFill/>
          </a:ln>
        </p:spPr>
      </p:pic>
      <p:sp>
        <p:nvSpPr>
          <p:cNvPr id="257" name="CustomShape 2"/>
          <p:cNvSpPr/>
          <p:nvPr/>
        </p:nvSpPr>
        <p:spPr>
          <a:xfrm>
            <a:off x="641880" y="469080"/>
            <a:ext cx="7845480" cy="6385680"/>
          </a:xfrm>
          <a:prstGeom prst="rect">
            <a:avLst/>
          </a:prstGeom>
          <a:noFill/>
          <a:ln>
            <a:noFill/>
          </a:ln>
        </p:spPr>
        <p:style>
          <a:lnRef idx="0"/>
          <a:fillRef idx="0"/>
          <a:effectRef idx="0"/>
          <a:fontRef idx="minor"/>
        </p:style>
        <p:txBody>
          <a:bodyPr lIns="90000" rIns="90000" tIns="45000" bIns="45000">
            <a:noAutofit/>
          </a:bodyPr>
          <a:p>
            <a:pPr algn="ctr">
              <a:lnSpc>
                <a:spcPct val="100000"/>
              </a:lnSpc>
            </a:pPr>
            <a:r>
              <a:rPr b="1" lang="pl-PL" sz="2400" spc="-1" strike="noStrike">
                <a:solidFill>
                  <a:srgbClr val="000000"/>
                </a:solidFill>
                <a:latin typeface="Lucida Calligraphy"/>
                <a:ea typeface="DejaVu Sans"/>
              </a:rPr>
              <a:t>Alicja w Krainie…Nałogów?</a:t>
            </a:r>
            <a:endParaRPr b="0" lang="pl-PL" sz="2400" spc="-1" strike="noStrike">
              <a:latin typeface="Arial"/>
            </a:endParaRPr>
          </a:p>
          <a:p>
            <a:pPr algn="just">
              <a:lnSpc>
                <a:spcPct val="100000"/>
              </a:lnSpc>
            </a:pPr>
            <a:endParaRPr b="0" lang="pl-PL" sz="2400" spc="-1" strike="noStrike">
              <a:latin typeface="Arial"/>
            </a:endParaRPr>
          </a:p>
          <a:p>
            <a:pPr algn="just">
              <a:lnSpc>
                <a:spcPct val="100000"/>
              </a:lnSpc>
            </a:pPr>
            <a:endParaRPr b="0" lang="pl-PL" sz="2400" spc="-1" strike="noStrike">
              <a:latin typeface="Arial"/>
            </a:endParaRPr>
          </a:p>
        </p:txBody>
      </p:sp>
      <p:sp>
        <p:nvSpPr>
          <p:cNvPr id="258" name="CustomShape 3"/>
          <p:cNvSpPr/>
          <p:nvPr/>
        </p:nvSpPr>
        <p:spPr>
          <a:xfrm>
            <a:off x="133560" y="155160"/>
            <a:ext cx="322920" cy="238320"/>
          </a:xfrm>
          <a:prstGeom prst="leftArrow">
            <a:avLst>
              <a:gd name="adj1" fmla="val 50000"/>
              <a:gd name="adj2" fmla="val 50000"/>
            </a:avLst>
          </a:prstGeom>
          <a:solidFill>
            <a:srgbClr val="00b050"/>
          </a:solidFill>
          <a:ln>
            <a:solidFill>
              <a:srgbClr val="00b050"/>
            </a:solidFill>
            <a:round/>
          </a:ln>
        </p:spPr>
        <p:style>
          <a:lnRef idx="2">
            <a:schemeClr val="accent1">
              <a:shade val="50000"/>
            </a:schemeClr>
          </a:lnRef>
          <a:fillRef idx="1">
            <a:schemeClr val="accent1"/>
          </a:fillRef>
          <a:effectRef idx="0">
            <a:schemeClr val="accent1"/>
          </a:effectRef>
          <a:fontRef idx="minor"/>
        </p:style>
      </p:sp>
      <p:sp>
        <p:nvSpPr>
          <p:cNvPr id="259" name="CustomShape 4"/>
          <p:cNvSpPr/>
          <p:nvPr/>
        </p:nvSpPr>
        <p:spPr>
          <a:xfrm>
            <a:off x="2419560" y="1055160"/>
            <a:ext cx="6252480" cy="228060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pl-PL" sz="1600" spc="-1" strike="noStrike">
                <a:solidFill>
                  <a:srgbClr val="000000"/>
                </a:solidFill>
                <a:latin typeface="Book Antiqua"/>
                <a:ea typeface="DejaVu Sans"/>
              </a:rPr>
              <a:t>Historia każdego, współczesnego dziecka mogłaby zaczynać się następująco: „Jestem uzależniony od…”. Nieograniczony dostęp do wszystkiego sprawia, że już nawet najmłodsi nie wyobrażają sobie życia bez wielu pokus, w tym papierosów i alkoholu. Ten problem dotknął również naszą małą bohaterkę Alicję. Jej „niewinne” uzależnienie sprawia, że los w końcu bierze sprawy w swoje ręce, Alicja wpada do zaczarowanej dziury i trafia do Krainy Nałogów.</a:t>
            </a:r>
            <a:endParaRPr b="0" lang="pl-PL" sz="1600" spc="-1" strike="noStrike">
              <a:latin typeface="Arial"/>
            </a:endParaRPr>
          </a:p>
          <a:p>
            <a:pPr>
              <a:lnSpc>
                <a:spcPct val="100000"/>
              </a:lnSpc>
            </a:pPr>
            <a:endParaRPr b="0" lang="pl-PL" sz="1600" spc="-1" strike="noStrike">
              <a:latin typeface="Arial"/>
            </a:endParaRPr>
          </a:p>
        </p:txBody>
      </p:sp>
      <p:sp>
        <p:nvSpPr>
          <p:cNvPr id="260" name="CustomShape 5"/>
          <p:cNvSpPr/>
          <p:nvPr/>
        </p:nvSpPr>
        <p:spPr>
          <a:xfrm>
            <a:off x="715680" y="3189600"/>
            <a:ext cx="5570280" cy="130716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pl-PL" sz="1600" spc="-1" strike="noStrike">
                <a:solidFill>
                  <a:srgbClr val="000000"/>
                </a:solidFill>
                <a:latin typeface="Book Antiqua"/>
                <a:ea typeface="DejaVu Sans"/>
              </a:rPr>
              <a:t>Jak na dziewczynkę wpłynie pobyt w tym magicznym miejscu? Jaką rolę w życiu Alicji odegrają Pan Gąsienica, Kapelusznik oraz inni mieszkańcy Krainy? Czy bohaterce uda się wyrwać ze szponów nałogu? </a:t>
            </a:r>
            <a:endParaRPr b="0" lang="pl-PL" sz="1600" spc="-1" strike="noStrike">
              <a:latin typeface="Arial"/>
            </a:endParaRPr>
          </a:p>
          <a:p>
            <a:pPr>
              <a:lnSpc>
                <a:spcPct val="100000"/>
              </a:lnSpc>
            </a:pPr>
            <a:endParaRPr b="0" lang="pl-PL" sz="1600" spc="-1" strike="noStrike">
              <a:latin typeface="Arial"/>
            </a:endParaRPr>
          </a:p>
        </p:txBody>
      </p:sp>
      <p:sp>
        <p:nvSpPr>
          <p:cNvPr id="261" name="CustomShape 6"/>
          <p:cNvSpPr/>
          <p:nvPr/>
        </p:nvSpPr>
        <p:spPr>
          <a:xfrm>
            <a:off x="2560320" y="4339440"/>
            <a:ext cx="6019560" cy="252396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pl-PL" sz="1600" spc="-1" strike="noStrike">
                <a:solidFill>
                  <a:srgbClr val="000000"/>
                </a:solidFill>
                <a:latin typeface="Book Antiqua"/>
                <a:ea typeface="DejaVu Sans"/>
              </a:rPr>
              <a:t>To jedna z tych bajek, której głównym celem jest ostrzeżenie młodych ludzi, czym kończy się zniewolenie od różnych dóbr współczesnego świata.  Pokusy wydają się nam jedynie niewinnymi, małymi grzeszkami. Jednak ta opowieść uświadamia, że nie da się uciec od konsekwencji swoich decyzji, z którymi ostatecznie musimy zmierzyć się w pojedynkę. Czy warto zatem pozwolić sobie na chwilę słabości, aby później wydać samemu na siebie wyrok? Z pewnością odpowiemy na to pytanie.</a:t>
            </a:r>
            <a:endParaRPr b="0" lang="pl-PL" sz="1600" spc="-1" strike="noStrike">
              <a:latin typeface="Arial"/>
            </a:endParaRPr>
          </a:p>
          <a:p>
            <a:pPr>
              <a:lnSpc>
                <a:spcPct val="100000"/>
              </a:lnSpc>
            </a:pPr>
            <a:endParaRPr b="0" lang="pl-PL" sz="1600" spc="-1" strike="noStrike">
              <a:latin typeface="Arial"/>
            </a:endParaRPr>
          </a:p>
        </p:txBody>
      </p:sp>
      <p:pic>
        <p:nvPicPr>
          <p:cNvPr id="262" name="Obraz 6" descr=""/>
          <p:cNvPicPr/>
          <p:nvPr/>
        </p:nvPicPr>
        <p:blipFill>
          <a:blip r:embed="rId2"/>
          <a:stretch/>
        </p:blipFill>
        <p:spPr>
          <a:xfrm>
            <a:off x="641880" y="1343160"/>
            <a:ext cx="1639800" cy="1990440"/>
          </a:xfrm>
          <a:prstGeom prst="rect">
            <a:avLst/>
          </a:prstGeom>
          <a:ln>
            <a:noFill/>
          </a:ln>
        </p:spPr>
      </p:pic>
      <p:pic>
        <p:nvPicPr>
          <p:cNvPr id="263" name="Obraz 10" descr=""/>
          <p:cNvPicPr/>
          <p:nvPr/>
        </p:nvPicPr>
        <p:blipFill>
          <a:blip r:embed="rId3"/>
          <a:stretch/>
        </p:blipFill>
        <p:spPr>
          <a:xfrm>
            <a:off x="715680" y="4464360"/>
            <a:ext cx="1370880" cy="1731600"/>
          </a:xfrm>
          <a:prstGeom prst="rect">
            <a:avLst/>
          </a:prstGeom>
          <a:ln>
            <a:noFill/>
          </a:ln>
        </p:spPr>
      </p:pic>
      <p:pic>
        <p:nvPicPr>
          <p:cNvPr id="264" name="Obraz 12" descr=""/>
          <p:cNvPicPr/>
          <p:nvPr/>
        </p:nvPicPr>
        <p:blipFill>
          <a:blip r:embed="rId4"/>
          <a:stretch/>
        </p:blipFill>
        <p:spPr>
          <a:xfrm>
            <a:off x="6723720" y="2732040"/>
            <a:ext cx="1339920" cy="1583640"/>
          </a:xfrm>
          <a:prstGeom prst="rect">
            <a:avLst/>
          </a:prstGeom>
          <a:ln>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5" name="CustomShape 1"/>
          <p:cNvSpPr/>
          <p:nvPr/>
        </p:nvSpPr>
        <p:spPr>
          <a:xfrm>
            <a:off x="457200" y="274680"/>
            <a:ext cx="8226360" cy="1139760"/>
          </a:xfrm>
          <a:prstGeom prst="rect">
            <a:avLst/>
          </a:prstGeom>
          <a:noFill/>
          <a:ln>
            <a:noFill/>
          </a:ln>
        </p:spPr>
        <p:style>
          <a:lnRef idx="0"/>
          <a:fillRef idx="0"/>
          <a:effectRef idx="0"/>
          <a:fontRef idx="minor"/>
        </p:style>
      </p:sp>
      <p:pic>
        <p:nvPicPr>
          <p:cNvPr id="266" name="Content Placeholder 3" descr=""/>
          <p:cNvPicPr/>
          <p:nvPr/>
        </p:nvPicPr>
        <p:blipFill>
          <a:blip r:embed="rId1"/>
          <a:stretch/>
        </p:blipFill>
        <p:spPr>
          <a:xfrm>
            <a:off x="-720" y="0"/>
            <a:ext cx="9141480" cy="6854760"/>
          </a:xfrm>
          <a:prstGeom prst="rect">
            <a:avLst/>
          </a:prstGeom>
          <a:ln>
            <a:noFill/>
          </a:ln>
        </p:spPr>
      </p:pic>
      <p:sp>
        <p:nvSpPr>
          <p:cNvPr id="267" name="CustomShape 2"/>
          <p:cNvSpPr/>
          <p:nvPr/>
        </p:nvSpPr>
        <p:spPr>
          <a:xfrm>
            <a:off x="671400" y="274680"/>
            <a:ext cx="7797240" cy="5564520"/>
          </a:xfrm>
          <a:prstGeom prst="rect">
            <a:avLst/>
          </a:prstGeom>
          <a:noFill/>
          <a:ln>
            <a:noFill/>
          </a:ln>
        </p:spPr>
        <p:style>
          <a:lnRef idx="0"/>
          <a:fillRef idx="0"/>
          <a:effectRef idx="0"/>
          <a:fontRef idx="minor"/>
        </p:style>
        <p:txBody>
          <a:bodyPr lIns="90000" rIns="90000" tIns="45000" bIns="45000">
            <a:noAutofit/>
          </a:bodyPr>
          <a:p>
            <a:pPr algn="ctr">
              <a:lnSpc>
                <a:spcPct val="100000"/>
              </a:lnSpc>
            </a:pPr>
            <a:r>
              <a:rPr b="1" lang="pl-PL" sz="2400" spc="-1" strike="noStrike">
                <a:solidFill>
                  <a:srgbClr val="000000"/>
                </a:solidFill>
                <a:latin typeface="Lucida Calligraphy"/>
                <a:ea typeface="DejaVu Sans"/>
              </a:rPr>
              <a:t>Przygody Małej Calineczki </a:t>
            </a:r>
            <a:endParaRPr b="0" lang="pl-PL" sz="2400" spc="-1" strike="noStrike">
              <a:latin typeface="Arial"/>
            </a:endParaRPr>
          </a:p>
          <a:p>
            <a:pPr algn="ctr">
              <a:lnSpc>
                <a:spcPct val="100000"/>
              </a:lnSpc>
            </a:pPr>
            <a:endParaRPr b="0" lang="pl-PL" sz="2400" spc="-1" strike="noStrike">
              <a:latin typeface="Arial"/>
            </a:endParaRPr>
          </a:p>
        </p:txBody>
      </p:sp>
      <p:sp>
        <p:nvSpPr>
          <p:cNvPr id="268" name="CustomShape 3"/>
          <p:cNvSpPr/>
          <p:nvPr/>
        </p:nvSpPr>
        <p:spPr>
          <a:xfrm>
            <a:off x="173520" y="155160"/>
            <a:ext cx="322920" cy="238320"/>
          </a:xfrm>
          <a:prstGeom prst="leftArrow">
            <a:avLst>
              <a:gd name="adj1" fmla="val 50000"/>
              <a:gd name="adj2" fmla="val 50000"/>
            </a:avLst>
          </a:prstGeom>
          <a:solidFill>
            <a:srgbClr val="00b050"/>
          </a:solidFill>
          <a:ln>
            <a:solidFill>
              <a:srgbClr val="00b050"/>
            </a:solidFill>
            <a:round/>
          </a:ln>
        </p:spPr>
        <p:style>
          <a:lnRef idx="2">
            <a:schemeClr val="accent1">
              <a:shade val="50000"/>
            </a:schemeClr>
          </a:lnRef>
          <a:fillRef idx="1">
            <a:schemeClr val="accent1"/>
          </a:fillRef>
          <a:effectRef idx="0">
            <a:schemeClr val="accent1"/>
          </a:effectRef>
          <a:fontRef idx="minor"/>
        </p:style>
      </p:sp>
      <p:sp>
        <p:nvSpPr>
          <p:cNvPr id="269" name="CustomShape 4"/>
          <p:cNvSpPr/>
          <p:nvPr/>
        </p:nvSpPr>
        <p:spPr>
          <a:xfrm>
            <a:off x="457200" y="829440"/>
            <a:ext cx="8133480" cy="130716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pl-PL" sz="1600" spc="-1" strike="noStrike">
                <a:solidFill>
                  <a:srgbClr val="000000"/>
                </a:solidFill>
                <a:latin typeface="Book Antiqua"/>
                <a:ea typeface="DejaVu Sans"/>
              </a:rPr>
              <a:t>Czy z ziarenka jęczmienia może powstać mała dziewczynka? Okazuje się, że może i nazywa się Calineczka. Jest maleńka niczym pszczółka, śliczna i posiada anielski głos, właściwie –  doskonała kandydatka na żonę. Dziewczynka ma dobre serce, kocha cały  świat i najchętniej pomagałaby wszystkim. </a:t>
            </a:r>
            <a:endParaRPr b="0" lang="pl-PL" sz="1600" spc="-1" strike="noStrike">
              <a:latin typeface="Arial"/>
            </a:endParaRPr>
          </a:p>
          <a:p>
            <a:pPr>
              <a:lnSpc>
                <a:spcPct val="100000"/>
              </a:lnSpc>
            </a:pPr>
            <a:endParaRPr b="0" lang="pl-PL" sz="1600" spc="-1" strike="noStrike">
              <a:latin typeface="Arial"/>
            </a:endParaRPr>
          </a:p>
        </p:txBody>
      </p:sp>
      <p:sp>
        <p:nvSpPr>
          <p:cNvPr id="270" name="CustomShape 5"/>
          <p:cNvSpPr/>
          <p:nvPr/>
        </p:nvSpPr>
        <p:spPr>
          <a:xfrm>
            <a:off x="456480" y="2021040"/>
            <a:ext cx="5184000" cy="252396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pl-PL" sz="1600" spc="-1" strike="noStrike">
                <a:solidFill>
                  <a:srgbClr val="000000"/>
                </a:solidFill>
                <a:latin typeface="Book Antiqua"/>
                <a:ea typeface="DejaVu Sans"/>
              </a:rPr>
              <a:t>Poznajmy jej historię pełną przygód oraz zaskakujących wydarzeń. Jak na los     Calineczki wpłynie wredna Ropucha i jej syn fajtłapa? Co może wyniknąć ze spotkania z niesłyszącą Myszą i ślepym Kretem? Czy punktem zwrotnym w jej życiu będzie poznanie małej Jaskółki? Cała masa nieporozumień, prześmiesznych sytuacji i charakterystycznych postaci. Jedno jest pewne – aby uzyskać odpowiedzi na te pytania, trzeba to zobaczyć!</a:t>
            </a:r>
            <a:endParaRPr b="0" lang="pl-PL" sz="1600" spc="-1" strike="noStrike">
              <a:latin typeface="Arial"/>
            </a:endParaRPr>
          </a:p>
          <a:p>
            <a:pPr>
              <a:lnSpc>
                <a:spcPct val="100000"/>
              </a:lnSpc>
            </a:pPr>
            <a:endParaRPr b="0" lang="pl-PL" sz="1600" spc="-1" strike="noStrike">
              <a:latin typeface="Arial"/>
            </a:endParaRPr>
          </a:p>
        </p:txBody>
      </p:sp>
      <p:sp>
        <p:nvSpPr>
          <p:cNvPr id="271" name="CustomShape 6"/>
          <p:cNvSpPr/>
          <p:nvPr/>
        </p:nvSpPr>
        <p:spPr>
          <a:xfrm>
            <a:off x="456480" y="4514040"/>
            <a:ext cx="8227080" cy="155052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pl-PL" sz="1600" spc="-1" strike="noStrike">
                <a:solidFill>
                  <a:srgbClr val="000000"/>
                </a:solidFill>
                <a:latin typeface="Book Antiqua"/>
                <a:ea typeface="DejaVu Sans"/>
              </a:rPr>
              <a:t>Wzruszająca opowieść, która momentami bawi do łez, ale również daje nam cenną życiową lekcję – warto odłożyć na bok własne problemy, dzięki czemu wyraźniej widzimy, co dzieje się wokół nas. W momencie, gdy przestajemy skupiać się na sobie, nagle dostrzegamy innych, którzy mogą potrzebować naszej pomocy. Historia Calineczki uczy tego, że dając światu dobro i do nas kiedyś ono powróci.</a:t>
            </a:r>
            <a:endParaRPr b="0" lang="pl-PL" sz="1600" spc="-1" strike="noStrike">
              <a:latin typeface="Arial"/>
            </a:endParaRPr>
          </a:p>
          <a:p>
            <a:pPr>
              <a:lnSpc>
                <a:spcPct val="100000"/>
              </a:lnSpc>
            </a:pPr>
            <a:endParaRPr b="0" lang="pl-PL" sz="1600" spc="-1" strike="noStrike">
              <a:latin typeface="Arial"/>
            </a:endParaRPr>
          </a:p>
        </p:txBody>
      </p:sp>
      <p:pic>
        <p:nvPicPr>
          <p:cNvPr id="272" name="Obraz 5" descr=""/>
          <p:cNvPicPr/>
          <p:nvPr/>
        </p:nvPicPr>
        <p:blipFill>
          <a:blip r:embed="rId2"/>
          <a:stretch/>
        </p:blipFill>
        <p:spPr>
          <a:xfrm>
            <a:off x="5855400" y="1919160"/>
            <a:ext cx="2494080" cy="2704680"/>
          </a:xfrm>
          <a:prstGeom prst="rect">
            <a:avLst/>
          </a:prstGeom>
          <a:ln>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3" name="CustomShape 1"/>
          <p:cNvSpPr/>
          <p:nvPr/>
        </p:nvSpPr>
        <p:spPr>
          <a:xfrm>
            <a:off x="457200" y="274680"/>
            <a:ext cx="8226360" cy="1139760"/>
          </a:xfrm>
          <a:prstGeom prst="rect">
            <a:avLst/>
          </a:prstGeom>
          <a:noFill/>
          <a:ln>
            <a:noFill/>
          </a:ln>
        </p:spPr>
        <p:style>
          <a:lnRef idx="0"/>
          <a:fillRef idx="0"/>
          <a:effectRef idx="0"/>
          <a:fontRef idx="minor"/>
        </p:style>
      </p:sp>
      <p:pic>
        <p:nvPicPr>
          <p:cNvPr id="274" name="Content Placeholder 4" descr=""/>
          <p:cNvPicPr/>
          <p:nvPr/>
        </p:nvPicPr>
        <p:blipFill>
          <a:blip r:embed="rId1"/>
          <a:stretch/>
        </p:blipFill>
        <p:spPr>
          <a:xfrm>
            <a:off x="0" y="0"/>
            <a:ext cx="9140760" cy="6854760"/>
          </a:xfrm>
          <a:prstGeom prst="rect">
            <a:avLst/>
          </a:prstGeom>
          <a:ln>
            <a:noFill/>
          </a:ln>
        </p:spPr>
      </p:pic>
      <p:sp>
        <p:nvSpPr>
          <p:cNvPr id="275" name="CustomShape 2"/>
          <p:cNvSpPr/>
          <p:nvPr/>
        </p:nvSpPr>
        <p:spPr>
          <a:xfrm>
            <a:off x="215640" y="170280"/>
            <a:ext cx="8709840" cy="6310440"/>
          </a:xfrm>
          <a:prstGeom prst="rect">
            <a:avLst/>
          </a:prstGeom>
          <a:noFill/>
          <a:ln>
            <a:noFill/>
          </a:ln>
        </p:spPr>
        <p:style>
          <a:lnRef idx="0"/>
          <a:fillRef idx="0"/>
          <a:effectRef idx="0"/>
          <a:fontRef idx="minor"/>
        </p:style>
        <p:txBody>
          <a:bodyPr lIns="90000" rIns="90000" tIns="45000" bIns="45000">
            <a:noAutofit/>
          </a:bodyPr>
          <a:p>
            <a:pPr algn="ctr">
              <a:lnSpc>
                <a:spcPct val="100000"/>
              </a:lnSpc>
            </a:pPr>
            <a:r>
              <a:rPr b="1" lang="pl-PL" sz="2400" spc="-1" strike="noStrike">
                <a:solidFill>
                  <a:srgbClr val="000000"/>
                </a:solidFill>
                <a:latin typeface="Lucida Calligraphy"/>
                <a:ea typeface="DejaVu Sans"/>
              </a:rPr>
              <a:t>Jaś i Małgosia – historia prawdziwa</a:t>
            </a:r>
            <a:endParaRPr b="0" lang="pl-PL" sz="2400" spc="-1" strike="noStrike">
              <a:latin typeface="Arial"/>
            </a:endParaRPr>
          </a:p>
          <a:p>
            <a:pPr>
              <a:lnSpc>
                <a:spcPct val="100000"/>
              </a:lnSpc>
            </a:pPr>
            <a:endParaRPr b="0" lang="pl-PL" sz="2400" spc="-1" strike="noStrike">
              <a:latin typeface="Arial"/>
            </a:endParaRPr>
          </a:p>
          <a:p>
            <a:pPr>
              <a:lnSpc>
                <a:spcPct val="100000"/>
              </a:lnSpc>
            </a:pPr>
            <a:endParaRPr b="0" lang="pl-PL" sz="2400" spc="-1" strike="noStrike">
              <a:latin typeface="Arial"/>
            </a:endParaRPr>
          </a:p>
        </p:txBody>
      </p:sp>
      <p:sp>
        <p:nvSpPr>
          <p:cNvPr id="276" name="CustomShape 3"/>
          <p:cNvSpPr/>
          <p:nvPr/>
        </p:nvSpPr>
        <p:spPr>
          <a:xfrm>
            <a:off x="174600" y="274680"/>
            <a:ext cx="322920" cy="238320"/>
          </a:xfrm>
          <a:prstGeom prst="leftArrow">
            <a:avLst>
              <a:gd name="adj1" fmla="val 50000"/>
              <a:gd name="adj2" fmla="val 50000"/>
            </a:avLst>
          </a:prstGeom>
          <a:solidFill>
            <a:srgbClr val="00b050"/>
          </a:solidFill>
          <a:ln>
            <a:solidFill>
              <a:srgbClr val="00b050"/>
            </a:solidFill>
            <a:round/>
          </a:ln>
        </p:spPr>
        <p:style>
          <a:lnRef idx="2">
            <a:schemeClr val="accent1">
              <a:shade val="50000"/>
            </a:schemeClr>
          </a:lnRef>
          <a:fillRef idx="1">
            <a:schemeClr val="accent1"/>
          </a:fillRef>
          <a:effectRef idx="0">
            <a:schemeClr val="accent1"/>
          </a:effectRef>
          <a:fontRef idx="minor"/>
        </p:style>
      </p:sp>
      <p:sp>
        <p:nvSpPr>
          <p:cNvPr id="277" name="CustomShape 4"/>
          <p:cNvSpPr/>
          <p:nvPr/>
        </p:nvSpPr>
        <p:spPr>
          <a:xfrm>
            <a:off x="336240" y="788400"/>
            <a:ext cx="8588880" cy="168804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pl-PL" sz="1500" spc="-1" strike="noStrike">
                <a:solidFill>
                  <a:srgbClr val="000000"/>
                </a:solidFill>
                <a:latin typeface="Book Antiqua"/>
                <a:ea typeface="DejaVu Sans"/>
              </a:rPr>
              <a:t>Za siedmioma górami, za siedmioma lasami żyli sobie Jaś i Małgosia. Ich biedni rodzice, nie mając jedzenia i pieniędzy, zaprowadzili dzieci do lasu, aby tam je zostawić. Sprytny chłopiec rzucał po drodze okruszki chleba, żeby po tych śladach, razem z siostrą, mógł powrócić do domu. W ciemnym lesie żyła okrutna Czarownica, która widząc małych bohaterów postanowiła, że uprzykrzy im nieco życie. Pod wpływem jej zaklęć cały świat został wywrócony do góry nogami. Zastanawiacie się zapewne, co to właściwie oznacza.</a:t>
            </a:r>
            <a:endParaRPr b="0" lang="pl-PL" sz="1500" spc="-1" strike="noStrike">
              <a:latin typeface="Arial"/>
            </a:endParaRPr>
          </a:p>
          <a:p>
            <a:pPr>
              <a:lnSpc>
                <a:spcPct val="100000"/>
              </a:lnSpc>
            </a:pPr>
            <a:endParaRPr b="0" lang="pl-PL" sz="1500" spc="-1" strike="noStrike">
              <a:latin typeface="Arial"/>
            </a:endParaRPr>
          </a:p>
        </p:txBody>
      </p:sp>
      <p:sp>
        <p:nvSpPr>
          <p:cNvPr id="278" name="CustomShape 5"/>
          <p:cNvSpPr/>
          <p:nvPr/>
        </p:nvSpPr>
        <p:spPr>
          <a:xfrm>
            <a:off x="280440" y="2366280"/>
            <a:ext cx="6080400" cy="237276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pl-PL" sz="1500" spc="-1" strike="noStrike">
                <a:solidFill>
                  <a:srgbClr val="000000"/>
                </a:solidFill>
                <a:latin typeface="Book Antiqua"/>
                <a:ea typeface="DejaVu Sans"/>
              </a:rPr>
              <a:t>Jaś i Małgosia spotykają w lesie Smerfa Ciamajdę oraz Kubusia Puchatka. Niemożliwe, prawda? Jednak okazuje się, że zła Czarownica pomieszała ze sobą różne bajki, aby doprowadzić do totalnego chaosu. Co za tym idzie, w tej historii będziemy świadkami całej masy przezabawnych sytuacji. Mimo to nie zabraknie również momentów grozy – jeżeli bohaterowie nie odwrócą rzuconych zaklęć, dzieci nigdy nie poznają prawdziwych losów Smerfów, Kubusia Puchatka czy Jasia i Małgosi! Jakie jest zatem wyjście z tej sytuacji? Wspólnie połączyć siły i pokonać zło.</a:t>
            </a:r>
            <a:endParaRPr b="0" lang="pl-PL" sz="1500" spc="-1" strike="noStrike">
              <a:latin typeface="Arial"/>
            </a:endParaRPr>
          </a:p>
          <a:p>
            <a:pPr>
              <a:lnSpc>
                <a:spcPct val="100000"/>
              </a:lnSpc>
            </a:pPr>
            <a:endParaRPr b="0" lang="pl-PL" sz="1500" spc="-1" strike="noStrike">
              <a:latin typeface="Arial"/>
            </a:endParaRPr>
          </a:p>
        </p:txBody>
      </p:sp>
      <p:sp>
        <p:nvSpPr>
          <p:cNvPr id="279" name="CustomShape 6"/>
          <p:cNvSpPr/>
          <p:nvPr/>
        </p:nvSpPr>
        <p:spPr>
          <a:xfrm>
            <a:off x="215640" y="4636440"/>
            <a:ext cx="8588880" cy="187092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pl-PL" sz="1500" spc="-1" strike="noStrike">
                <a:solidFill>
                  <a:srgbClr val="000000"/>
                </a:solidFill>
                <a:latin typeface="Book Antiqua"/>
                <a:ea typeface="DejaVu Sans"/>
              </a:rPr>
              <a:t>Opowieść pełna zabawnych epizodów, które rozśmieszą publiczność do łez. Możemy obserwować dobrze nam znanych oraz uwielbianych bohaterów, których zadaniem jest nauczyć dzieci, jak cenną wartością jest praca grupowa. Tylko wówczas, gdy nauczymy się ze sobą współpracować, osiągniemy najlepsze efekty. Zatem, dzieci będą miały świetną ku temu okazję, ponieważ bohaterowie wciągną ich do wspólnego, zespołowego działania oraz zabawy.</a:t>
            </a:r>
            <a:r>
              <a:rPr b="1" lang="pl-PL" sz="1400" spc="-1" strike="noStrike">
                <a:solidFill>
                  <a:srgbClr val="7f00ff"/>
                </a:solidFill>
                <a:latin typeface="Book Antiqua"/>
                <a:ea typeface="DejaVu Sans"/>
              </a:rPr>
              <a:t> Nagrodą za wzorowe uczestnictwo w przedstawieniu będą dyplomy indywidualne!</a:t>
            </a:r>
            <a:endParaRPr b="0" lang="pl-PL" sz="1400" spc="-1" strike="noStrike">
              <a:latin typeface="Arial"/>
            </a:endParaRPr>
          </a:p>
          <a:p>
            <a:pPr algn="just">
              <a:lnSpc>
                <a:spcPct val="100000"/>
              </a:lnSpc>
            </a:pPr>
            <a:endParaRPr b="0" lang="pl-PL" sz="1400" spc="-1" strike="noStrike">
              <a:latin typeface="Arial"/>
            </a:endParaRPr>
          </a:p>
          <a:p>
            <a:pPr>
              <a:lnSpc>
                <a:spcPct val="100000"/>
              </a:lnSpc>
            </a:pPr>
            <a:endParaRPr b="0" lang="pl-PL" sz="1400" spc="-1" strike="noStrike">
              <a:latin typeface="Arial"/>
            </a:endParaRPr>
          </a:p>
        </p:txBody>
      </p:sp>
      <p:pic>
        <p:nvPicPr>
          <p:cNvPr id="280" name="Obraz 12" descr=""/>
          <p:cNvPicPr/>
          <p:nvPr/>
        </p:nvPicPr>
        <p:blipFill>
          <a:blip r:embed="rId2"/>
          <a:stretch/>
        </p:blipFill>
        <p:spPr>
          <a:xfrm>
            <a:off x="6305400" y="1968840"/>
            <a:ext cx="2499120" cy="2531520"/>
          </a:xfrm>
          <a:prstGeom prst="rect">
            <a:avLst/>
          </a:prstGeom>
          <a:ln>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1" name="CustomShape 1"/>
          <p:cNvSpPr/>
          <p:nvPr/>
        </p:nvSpPr>
        <p:spPr>
          <a:xfrm>
            <a:off x="457200" y="274680"/>
            <a:ext cx="8226360" cy="1139760"/>
          </a:xfrm>
          <a:prstGeom prst="rect">
            <a:avLst/>
          </a:prstGeom>
          <a:noFill/>
          <a:ln>
            <a:noFill/>
          </a:ln>
        </p:spPr>
        <p:style>
          <a:lnRef idx="0"/>
          <a:fillRef idx="0"/>
          <a:effectRef idx="0"/>
          <a:fontRef idx="minor"/>
        </p:style>
      </p:sp>
      <p:pic>
        <p:nvPicPr>
          <p:cNvPr id="282" name="Content Placeholder 4" descr=""/>
          <p:cNvPicPr/>
          <p:nvPr/>
        </p:nvPicPr>
        <p:blipFill>
          <a:blip r:embed="rId1"/>
          <a:stretch/>
        </p:blipFill>
        <p:spPr>
          <a:xfrm>
            <a:off x="0" y="0"/>
            <a:ext cx="9168480" cy="6854760"/>
          </a:xfrm>
          <a:prstGeom prst="rect">
            <a:avLst/>
          </a:prstGeom>
          <a:ln>
            <a:noFill/>
          </a:ln>
        </p:spPr>
      </p:pic>
      <p:sp>
        <p:nvSpPr>
          <p:cNvPr id="283" name="CustomShape 2"/>
          <p:cNvSpPr/>
          <p:nvPr/>
        </p:nvSpPr>
        <p:spPr>
          <a:xfrm>
            <a:off x="197640" y="404640"/>
            <a:ext cx="8745120" cy="5595480"/>
          </a:xfrm>
          <a:prstGeom prst="rect">
            <a:avLst/>
          </a:prstGeom>
          <a:noFill/>
          <a:ln>
            <a:noFill/>
          </a:ln>
        </p:spPr>
        <p:style>
          <a:lnRef idx="0"/>
          <a:fillRef idx="0"/>
          <a:effectRef idx="0"/>
          <a:fontRef idx="minor"/>
        </p:style>
        <p:txBody>
          <a:bodyPr lIns="90000" rIns="90000" tIns="45000" bIns="45000">
            <a:noAutofit/>
          </a:bodyPr>
          <a:p>
            <a:pPr algn="ctr">
              <a:lnSpc>
                <a:spcPct val="100000"/>
              </a:lnSpc>
            </a:pPr>
            <a:r>
              <a:rPr b="1" lang="pl-PL" sz="2400" spc="-1" strike="noStrike">
                <a:solidFill>
                  <a:srgbClr val="000000"/>
                </a:solidFill>
                <a:latin typeface="Lucida Calligraphy"/>
                <a:ea typeface="DejaVu Sans"/>
              </a:rPr>
              <a:t>O małym Pawełku, który chciał być dorosły</a:t>
            </a:r>
            <a:endParaRPr b="0" lang="pl-PL" sz="2400" spc="-1" strike="noStrike">
              <a:latin typeface="Arial"/>
            </a:endParaRPr>
          </a:p>
          <a:p>
            <a:pPr algn="just">
              <a:lnSpc>
                <a:spcPct val="100000"/>
              </a:lnSpc>
            </a:pPr>
            <a:endParaRPr b="0" lang="pl-PL" sz="2400" spc="-1" strike="noStrike">
              <a:latin typeface="Arial"/>
            </a:endParaRPr>
          </a:p>
          <a:p>
            <a:pPr algn="just">
              <a:lnSpc>
                <a:spcPct val="100000"/>
              </a:lnSpc>
            </a:pPr>
            <a:endParaRPr b="0" lang="pl-PL" sz="2400" spc="-1" strike="noStrike">
              <a:latin typeface="Arial"/>
            </a:endParaRPr>
          </a:p>
          <a:p>
            <a:pPr algn="ctr">
              <a:lnSpc>
                <a:spcPct val="100000"/>
              </a:lnSpc>
            </a:pPr>
            <a:endParaRPr b="0" lang="pl-PL" sz="2400" spc="-1" strike="noStrike">
              <a:latin typeface="Arial"/>
            </a:endParaRPr>
          </a:p>
        </p:txBody>
      </p:sp>
      <p:sp>
        <p:nvSpPr>
          <p:cNvPr id="284" name="CustomShape 3"/>
          <p:cNvSpPr/>
          <p:nvPr/>
        </p:nvSpPr>
        <p:spPr>
          <a:xfrm>
            <a:off x="133560" y="165600"/>
            <a:ext cx="322920" cy="238320"/>
          </a:xfrm>
          <a:prstGeom prst="leftArrow">
            <a:avLst>
              <a:gd name="adj1" fmla="val 50000"/>
              <a:gd name="adj2" fmla="val 50000"/>
            </a:avLst>
          </a:prstGeom>
          <a:solidFill>
            <a:srgbClr val="00b050"/>
          </a:solidFill>
          <a:ln>
            <a:solidFill>
              <a:srgbClr val="00b050"/>
            </a:solidFill>
            <a:round/>
          </a:ln>
        </p:spPr>
        <p:style>
          <a:lnRef idx="2">
            <a:schemeClr val="accent1">
              <a:shade val="50000"/>
            </a:schemeClr>
          </a:lnRef>
          <a:fillRef idx="1">
            <a:schemeClr val="accent1"/>
          </a:fillRef>
          <a:effectRef idx="0">
            <a:schemeClr val="accent1"/>
          </a:effectRef>
          <a:fontRef idx="minor"/>
        </p:style>
      </p:sp>
      <p:sp>
        <p:nvSpPr>
          <p:cNvPr id="285" name="CustomShape 4"/>
          <p:cNvSpPr/>
          <p:nvPr/>
        </p:nvSpPr>
        <p:spPr>
          <a:xfrm>
            <a:off x="295560" y="1153440"/>
            <a:ext cx="8388000" cy="252396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pl-PL" sz="1600" spc="-1" strike="noStrike">
                <a:solidFill>
                  <a:srgbClr val="000000"/>
                </a:solidFill>
                <a:latin typeface="Book Antiqua"/>
                <a:ea typeface="DejaVu Sans"/>
              </a:rPr>
              <a:t>Jakie jest marzenie każdego dziecka? To oczywiste, chęć bycia dorosłym. Nasz mały bohater Pawełek uważa, że cały świat nie potrafi go zrozumieć, a wszyscy traktują lekceważąco, ponieważ jest dzieckiem. W złości na niesprawiedliwy los zwraca się do gwiazd i prosi, aby uczyniły go w końcu dorosłym. Ot, zwykłe życzenie. Któż z nas, patrząc w niebo, nie pomyśli skrycie o tym, czego pragnie najbardziej na świecie? Jednak z gwiazdami nie ma żartów! Następnego dnia Pawełek budzi się w ciele swojego taty! Cudownie, marzenie spełnione i bajka kończy się szczęśliwie. Natomiast w przypadku Pawełka historia dopiero się zaczyna: żona, dzieci, praca, masa obowiązków i spraw na głowie. Jak nie zwariować w tym świecie?</a:t>
            </a:r>
            <a:endParaRPr b="0" lang="pl-PL" sz="1600" spc="-1" strike="noStrike">
              <a:latin typeface="Arial"/>
            </a:endParaRPr>
          </a:p>
          <a:p>
            <a:pPr>
              <a:lnSpc>
                <a:spcPct val="100000"/>
              </a:lnSpc>
            </a:pPr>
            <a:endParaRPr b="0" lang="pl-PL" sz="1600" spc="-1" strike="noStrike">
              <a:latin typeface="Arial"/>
            </a:endParaRPr>
          </a:p>
        </p:txBody>
      </p:sp>
      <p:sp>
        <p:nvSpPr>
          <p:cNvPr id="286" name="CustomShape 5"/>
          <p:cNvSpPr/>
          <p:nvPr/>
        </p:nvSpPr>
        <p:spPr>
          <a:xfrm>
            <a:off x="3445560" y="3554280"/>
            <a:ext cx="5238000" cy="301068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pl-PL" sz="1600" spc="-1" strike="noStrike">
                <a:solidFill>
                  <a:srgbClr val="000000"/>
                </a:solidFill>
                <a:latin typeface="Book Antiqua"/>
                <a:ea typeface="DejaVu Sans"/>
              </a:rPr>
              <a:t>Nie jest to historia o tym, że życie jest straszne i złe. To historia o dzieciństwie, którego nie umiemy docenić. Marzymy o byciu dorosłym, niezależności i podejmowaniu własnych decyzji. Rodzice i nauczyciele są okrutni, gdyż nie spełniają naszych wszystkich zachcianek, każą nam się uczyć, a także ograniczają nas. Pawełek, już po kilku dniach, jest na skraju załamania i marzy o tym, żeby znowu być dzieckiem. Wzruszająca opowieść o trudach dorosłości, poświęceniach rodziców i nauczycieli, przeplatana zabawnymi sytuacjami wynikającymi z różnic pokoleniowych. </a:t>
            </a:r>
            <a:endParaRPr b="0" lang="pl-PL" sz="1600" spc="-1" strike="noStrike">
              <a:latin typeface="Arial"/>
            </a:endParaRPr>
          </a:p>
          <a:p>
            <a:pPr>
              <a:lnSpc>
                <a:spcPct val="100000"/>
              </a:lnSpc>
            </a:pPr>
            <a:endParaRPr b="0" lang="pl-PL" sz="1600" spc="-1" strike="noStrike">
              <a:latin typeface="Arial"/>
            </a:endParaRPr>
          </a:p>
        </p:txBody>
      </p:sp>
      <p:pic>
        <p:nvPicPr>
          <p:cNvPr id="287" name="Obraz 5" descr=""/>
          <p:cNvPicPr/>
          <p:nvPr/>
        </p:nvPicPr>
        <p:blipFill>
          <a:blip r:embed="rId2"/>
          <a:stretch/>
        </p:blipFill>
        <p:spPr>
          <a:xfrm>
            <a:off x="655920" y="3922920"/>
            <a:ext cx="2725200" cy="2708280"/>
          </a:xfrm>
          <a:prstGeom prst="rect">
            <a:avLst/>
          </a:prstGeom>
          <a:ln>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8" name="CustomShape 1"/>
          <p:cNvSpPr/>
          <p:nvPr/>
        </p:nvSpPr>
        <p:spPr>
          <a:xfrm>
            <a:off x="457200" y="274680"/>
            <a:ext cx="8226360" cy="1139760"/>
          </a:xfrm>
          <a:prstGeom prst="rect">
            <a:avLst/>
          </a:prstGeom>
          <a:noFill/>
          <a:ln>
            <a:noFill/>
          </a:ln>
        </p:spPr>
        <p:style>
          <a:lnRef idx="0"/>
          <a:fillRef idx="0"/>
          <a:effectRef idx="0"/>
          <a:fontRef idx="minor"/>
        </p:style>
      </p:sp>
      <p:pic>
        <p:nvPicPr>
          <p:cNvPr id="289" name="Content Placeholder 5" descr=""/>
          <p:cNvPicPr/>
          <p:nvPr/>
        </p:nvPicPr>
        <p:blipFill>
          <a:blip r:embed="rId1"/>
          <a:stretch/>
        </p:blipFill>
        <p:spPr>
          <a:xfrm>
            <a:off x="0" y="-99360"/>
            <a:ext cx="9140760" cy="6854760"/>
          </a:xfrm>
          <a:prstGeom prst="rect">
            <a:avLst/>
          </a:prstGeom>
          <a:ln>
            <a:noFill/>
          </a:ln>
        </p:spPr>
      </p:pic>
      <p:sp>
        <p:nvSpPr>
          <p:cNvPr id="290" name="CustomShape 2"/>
          <p:cNvSpPr/>
          <p:nvPr/>
        </p:nvSpPr>
        <p:spPr>
          <a:xfrm>
            <a:off x="1643760" y="274680"/>
            <a:ext cx="6465240" cy="5412240"/>
          </a:xfrm>
          <a:prstGeom prst="rect">
            <a:avLst/>
          </a:prstGeom>
          <a:noFill/>
          <a:ln>
            <a:noFill/>
          </a:ln>
        </p:spPr>
        <p:style>
          <a:lnRef idx="0"/>
          <a:fillRef idx="0"/>
          <a:effectRef idx="0"/>
          <a:fontRef idx="minor"/>
        </p:style>
        <p:txBody>
          <a:bodyPr lIns="90000" rIns="90000" tIns="45000" bIns="45000">
            <a:noAutofit/>
          </a:bodyPr>
          <a:p>
            <a:pPr algn="ctr">
              <a:lnSpc>
                <a:spcPct val="100000"/>
              </a:lnSpc>
            </a:pPr>
            <a:r>
              <a:rPr b="1" lang="pl-PL" sz="2400" spc="-1" strike="noStrike">
                <a:solidFill>
                  <a:srgbClr val="000000"/>
                </a:solidFill>
                <a:latin typeface="Lucida Calligraphy"/>
                <a:ea typeface="DejaVu Sans"/>
              </a:rPr>
              <a:t>Dziadek do orzechów</a:t>
            </a:r>
            <a:endParaRPr b="0" lang="pl-PL" sz="2400" spc="-1" strike="noStrike">
              <a:latin typeface="Arial"/>
            </a:endParaRPr>
          </a:p>
          <a:p>
            <a:pPr algn="just">
              <a:lnSpc>
                <a:spcPct val="100000"/>
              </a:lnSpc>
            </a:pPr>
            <a:endParaRPr b="0" lang="pl-PL" sz="2400" spc="-1" strike="noStrike">
              <a:latin typeface="Arial"/>
            </a:endParaRPr>
          </a:p>
        </p:txBody>
      </p:sp>
      <p:sp>
        <p:nvSpPr>
          <p:cNvPr id="291" name="CustomShape 3"/>
          <p:cNvSpPr/>
          <p:nvPr/>
        </p:nvSpPr>
        <p:spPr>
          <a:xfrm>
            <a:off x="288360" y="490320"/>
            <a:ext cx="1934280" cy="708480"/>
          </a:xfrm>
          <a:prstGeom prst="rect">
            <a:avLst/>
          </a:prstGeom>
          <a:noFill/>
          <a:ln>
            <a:noFill/>
          </a:ln>
        </p:spPr>
        <p:style>
          <a:lnRef idx="0"/>
          <a:fillRef idx="0"/>
          <a:effectRef idx="0"/>
          <a:fontRef idx="minor"/>
        </p:style>
        <p:txBody>
          <a:bodyPr lIns="90000" rIns="90000" tIns="45000" bIns="45000">
            <a:noAutofit/>
          </a:bodyPr>
          <a:p>
            <a:pPr>
              <a:lnSpc>
                <a:spcPct val="100000"/>
              </a:lnSpc>
            </a:pPr>
            <a:r>
              <a:rPr b="1" lang="pl-PL" sz="2400" spc="-1" strike="noStrike">
                <a:solidFill>
                  <a:srgbClr val="ff0000"/>
                </a:solidFill>
                <a:latin typeface="Harrington"/>
                <a:ea typeface="DejaVu Sans"/>
              </a:rPr>
              <a:t>Bajka świąteczna</a:t>
            </a:r>
            <a:endParaRPr b="0" lang="pl-PL" sz="2400" spc="-1" strike="noStrike">
              <a:latin typeface="Arial"/>
            </a:endParaRPr>
          </a:p>
        </p:txBody>
      </p:sp>
      <p:sp>
        <p:nvSpPr>
          <p:cNvPr id="292" name="CustomShape 4"/>
          <p:cNvSpPr/>
          <p:nvPr/>
        </p:nvSpPr>
        <p:spPr>
          <a:xfrm>
            <a:off x="288360" y="75960"/>
            <a:ext cx="322920" cy="238320"/>
          </a:xfrm>
          <a:prstGeom prst="leftArrow">
            <a:avLst>
              <a:gd name="adj1" fmla="val 50000"/>
              <a:gd name="adj2" fmla="val 50000"/>
            </a:avLst>
          </a:prstGeom>
          <a:solidFill>
            <a:srgbClr val="00b050"/>
          </a:solidFill>
          <a:ln>
            <a:solidFill>
              <a:srgbClr val="00b050"/>
            </a:solidFill>
            <a:round/>
          </a:ln>
        </p:spPr>
        <p:style>
          <a:lnRef idx="2">
            <a:schemeClr val="accent1">
              <a:shade val="50000"/>
            </a:schemeClr>
          </a:lnRef>
          <a:fillRef idx="1">
            <a:schemeClr val="accent1"/>
          </a:fillRef>
          <a:effectRef idx="0">
            <a:schemeClr val="accent1"/>
          </a:effectRef>
          <a:fontRef idx="minor"/>
        </p:style>
      </p:sp>
      <p:sp>
        <p:nvSpPr>
          <p:cNvPr id="293" name="CustomShape 5"/>
          <p:cNvSpPr/>
          <p:nvPr/>
        </p:nvSpPr>
        <p:spPr>
          <a:xfrm>
            <a:off x="1906920" y="955440"/>
            <a:ext cx="6784560" cy="276732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pl-PL" sz="1600" spc="-1" strike="noStrike">
                <a:solidFill>
                  <a:srgbClr val="000000"/>
                </a:solidFill>
                <a:latin typeface="Book Antiqua"/>
                <a:ea typeface="DejaVu Sans"/>
              </a:rPr>
              <a:t>W dniu Bożego Narodzenia Klara i jej brat Fred czekają na prezenty. W końcu przychodzi odpowiedni czas – pojawia się Mikołaj z całą masą wspaniałych podarków, a ich wyjątkowość trudno nawet sobie wyobrazić. Chłopiec ogląda z zachwytem swoje nowe zabawki, natomiast Klara, wśród przepięknych lalek, dostrzega małego, średnio atrakcyjnego człowieczka. To Dziadek do orzechów, który przez wiele lat trafiał od domu do domu, ponieważ wszystkie dzieci rzucały taki mało urodziwy prezent w kąt. Jednak dziewczynka zakochuje się w swojej nowej, malutkiej kukiełce. Czy Dziadek do orzechów okaże się zwykłą zabawką?</a:t>
            </a:r>
            <a:endParaRPr b="0" lang="pl-PL" sz="1600" spc="-1" strike="noStrike">
              <a:latin typeface="Arial"/>
            </a:endParaRPr>
          </a:p>
          <a:p>
            <a:pPr>
              <a:lnSpc>
                <a:spcPct val="100000"/>
              </a:lnSpc>
            </a:pPr>
            <a:endParaRPr b="0" lang="pl-PL" sz="1600" spc="-1" strike="noStrike">
              <a:latin typeface="Arial"/>
            </a:endParaRPr>
          </a:p>
        </p:txBody>
      </p:sp>
      <p:sp>
        <p:nvSpPr>
          <p:cNvPr id="294" name="CustomShape 6"/>
          <p:cNvSpPr/>
          <p:nvPr/>
        </p:nvSpPr>
        <p:spPr>
          <a:xfrm>
            <a:off x="903240" y="3560040"/>
            <a:ext cx="4395600" cy="301068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pl-PL" sz="1600" spc="-1" strike="noStrike">
                <a:solidFill>
                  <a:srgbClr val="000000"/>
                </a:solidFill>
                <a:latin typeface="Book Antiqua"/>
                <a:ea typeface="DejaVu Sans"/>
              </a:rPr>
              <a:t>Bajka o Dziadku do orzechów uczy nas pokory. W czasach próżności dzieci zawsze czekają na te największe i najdroższe prezenty. Klara uświadamia nam, że warto docenić niepozorny podarunek, ponieważ ktoś włożył w niego całe swoje serce. Taka mała rzecz może okazać się najpiękniejszym darem o niezwykłej wartości, który zmienia nasze życie. Piękna opowieść o magii świąt, o tym, że w tak szczególnym momencie wszystko może się wydarzyć…</a:t>
            </a:r>
            <a:endParaRPr b="0" lang="pl-PL" sz="1600" spc="-1" strike="noStrike">
              <a:latin typeface="Arial"/>
            </a:endParaRPr>
          </a:p>
          <a:p>
            <a:pPr>
              <a:lnSpc>
                <a:spcPct val="100000"/>
              </a:lnSpc>
            </a:pPr>
            <a:endParaRPr b="0" lang="pl-PL" sz="1600" spc="-1" strike="noStrike">
              <a:latin typeface="Arial"/>
            </a:endParaRPr>
          </a:p>
        </p:txBody>
      </p:sp>
      <p:pic>
        <p:nvPicPr>
          <p:cNvPr id="295" name="Obraz 9" descr=""/>
          <p:cNvPicPr/>
          <p:nvPr/>
        </p:nvPicPr>
        <p:blipFill>
          <a:blip r:embed="rId2"/>
          <a:stretch/>
        </p:blipFill>
        <p:spPr>
          <a:xfrm>
            <a:off x="5376240" y="3282120"/>
            <a:ext cx="2219040" cy="3085920"/>
          </a:xfrm>
          <a:prstGeom prst="rect">
            <a:avLst/>
          </a:prstGeom>
          <a:ln>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6" name="CustomShape 1"/>
          <p:cNvSpPr/>
          <p:nvPr/>
        </p:nvSpPr>
        <p:spPr>
          <a:xfrm>
            <a:off x="457200" y="274680"/>
            <a:ext cx="8226360" cy="1139760"/>
          </a:xfrm>
          <a:prstGeom prst="rect">
            <a:avLst/>
          </a:prstGeom>
          <a:noFill/>
          <a:ln>
            <a:noFill/>
          </a:ln>
        </p:spPr>
        <p:style>
          <a:lnRef idx="0"/>
          <a:fillRef idx="0"/>
          <a:effectRef idx="0"/>
          <a:fontRef idx="minor"/>
        </p:style>
      </p:sp>
      <p:pic>
        <p:nvPicPr>
          <p:cNvPr id="297" name="Content Placeholder 5" descr=""/>
          <p:cNvPicPr/>
          <p:nvPr/>
        </p:nvPicPr>
        <p:blipFill>
          <a:blip r:embed="rId1"/>
          <a:stretch/>
        </p:blipFill>
        <p:spPr>
          <a:xfrm>
            <a:off x="0" y="0"/>
            <a:ext cx="9140760" cy="6852600"/>
          </a:xfrm>
          <a:prstGeom prst="rect">
            <a:avLst/>
          </a:prstGeom>
          <a:ln>
            <a:noFill/>
          </a:ln>
        </p:spPr>
      </p:pic>
      <p:sp>
        <p:nvSpPr>
          <p:cNvPr id="298" name="CustomShape 2"/>
          <p:cNvSpPr/>
          <p:nvPr/>
        </p:nvSpPr>
        <p:spPr>
          <a:xfrm>
            <a:off x="107640" y="128160"/>
            <a:ext cx="5757480" cy="817560"/>
          </a:xfrm>
          <a:prstGeom prst="rect">
            <a:avLst/>
          </a:prstGeom>
          <a:noFill/>
          <a:ln>
            <a:noFill/>
          </a:ln>
        </p:spPr>
        <p:style>
          <a:lnRef idx="0"/>
          <a:fillRef idx="0"/>
          <a:effectRef idx="0"/>
          <a:fontRef idx="minor"/>
        </p:style>
        <p:txBody>
          <a:bodyPr lIns="90000" rIns="90000" tIns="45000" bIns="45000">
            <a:noAutofit/>
          </a:bodyPr>
          <a:p>
            <a:pPr>
              <a:lnSpc>
                <a:spcPct val="100000"/>
              </a:lnSpc>
            </a:pPr>
            <a:r>
              <a:rPr b="1" i="1" lang="pl-PL" sz="1600" spc="-1" strike="noStrike">
                <a:solidFill>
                  <a:srgbClr val="000000"/>
                </a:solidFill>
                <a:latin typeface="Comic Sans MS"/>
                <a:ea typeface="DejaVu Sans"/>
              </a:rPr>
              <a:t>Zajmujemy się nie tylko przedstawieniami, ale także organizowaniem czasu dla dzieci w każdym wieku. Nasze zabawy to magicznie spędzony czas z pomysłem.</a:t>
            </a:r>
            <a:endParaRPr b="0" lang="pl-PL" sz="1600" spc="-1" strike="noStrike">
              <a:latin typeface="Arial"/>
            </a:endParaRPr>
          </a:p>
        </p:txBody>
      </p:sp>
      <p:sp>
        <p:nvSpPr>
          <p:cNvPr id="299" name="CustomShape 3"/>
          <p:cNvSpPr/>
          <p:nvPr/>
        </p:nvSpPr>
        <p:spPr>
          <a:xfrm>
            <a:off x="1440000" y="2168640"/>
            <a:ext cx="4749120" cy="3013560"/>
          </a:xfrm>
          <a:prstGeom prst="rect">
            <a:avLst/>
          </a:prstGeom>
          <a:noFill/>
          <a:ln>
            <a:noFill/>
          </a:ln>
        </p:spPr>
        <p:style>
          <a:lnRef idx="0"/>
          <a:fillRef idx="0"/>
          <a:effectRef idx="0"/>
          <a:fontRef idx="minor"/>
        </p:style>
        <p:txBody>
          <a:bodyPr lIns="90000" rIns="90000" tIns="45000" bIns="45000">
            <a:noAutofit/>
          </a:bodyPr>
          <a:p>
            <a:pPr algn="r">
              <a:lnSpc>
                <a:spcPct val="100000"/>
              </a:lnSpc>
            </a:pPr>
            <a:r>
              <a:rPr b="1" i="1" lang="pl-PL" sz="2400" spc="-1" strike="noStrike">
                <a:solidFill>
                  <a:srgbClr val="000000"/>
                </a:solidFill>
                <a:latin typeface="Jokerman"/>
                <a:ea typeface="DejaVu Sans"/>
              </a:rPr>
              <a:t>IMPREZY</a:t>
            </a:r>
            <a:endParaRPr b="0" lang="pl-PL" sz="2400" spc="-1" strike="noStrike">
              <a:latin typeface="Arial"/>
            </a:endParaRPr>
          </a:p>
          <a:p>
            <a:pPr algn="r">
              <a:lnSpc>
                <a:spcPct val="100000"/>
              </a:lnSpc>
            </a:pPr>
            <a:r>
              <a:rPr b="1" i="1" lang="pl-PL" sz="2400" spc="-1" strike="noStrike">
                <a:solidFill>
                  <a:srgbClr val="000000"/>
                </a:solidFill>
                <a:latin typeface="Jokerman"/>
                <a:ea typeface="DejaVu Sans"/>
              </a:rPr>
              <a:t> </a:t>
            </a:r>
            <a:r>
              <a:rPr b="1" i="1" lang="pl-PL" sz="2400" spc="-1" strike="noStrike">
                <a:solidFill>
                  <a:srgbClr val="000000"/>
                </a:solidFill>
                <a:latin typeface="Jokerman"/>
                <a:ea typeface="DejaVu Sans"/>
              </a:rPr>
              <a:t>Z ANIMATOREM:</a:t>
            </a:r>
            <a:endParaRPr b="0" lang="pl-PL" sz="2400" spc="-1" strike="noStrike">
              <a:latin typeface="Arial"/>
            </a:endParaRPr>
          </a:p>
          <a:p>
            <a:pPr algn="ctr">
              <a:lnSpc>
                <a:spcPct val="100000"/>
              </a:lnSpc>
            </a:pPr>
            <a:endParaRPr b="0" lang="pl-PL" sz="2400" spc="-1" strike="noStrike">
              <a:latin typeface="Arial"/>
            </a:endParaRPr>
          </a:p>
          <a:p>
            <a:pPr marL="285840" indent="-282600" algn="r">
              <a:lnSpc>
                <a:spcPct val="100000"/>
              </a:lnSpc>
              <a:buClr>
                <a:srgbClr val="000000"/>
              </a:buClr>
              <a:buFont typeface="Arial"/>
              <a:buChar char="•"/>
            </a:pPr>
            <a:r>
              <a:rPr b="1" i="1" lang="pl-PL" sz="1800" spc="-1" strike="noStrike">
                <a:solidFill>
                  <a:srgbClr val="000000"/>
                </a:solidFill>
                <a:latin typeface="Bookman Old Style"/>
                <a:ea typeface="DejaVu Sans"/>
              </a:rPr>
              <a:t>URODZINKI</a:t>
            </a:r>
            <a:endParaRPr b="0" lang="pl-PL" sz="1800" spc="-1" strike="noStrike">
              <a:latin typeface="Arial"/>
            </a:endParaRPr>
          </a:p>
          <a:p>
            <a:pPr marL="285840" indent="-282600" algn="r">
              <a:lnSpc>
                <a:spcPct val="100000"/>
              </a:lnSpc>
              <a:buClr>
                <a:srgbClr val="000000"/>
              </a:buClr>
              <a:buFont typeface="Arial"/>
              <a:buChar char="•"/>
            </a:pPr>
            <a:r>
              <a:rPr b="1" i="1" lang="pl-PL" sz="1800" spc="-1" strike="noStrike">
                <a:solidFill>
                  <a:srgbClr val="000000"/>
                </a:solidFill>
                <a:latin typeface="Bookman Old Style"/>
                <a:ea typeface="DejaVu Sans"/>
              </a:rPr>
              <a:t>FESTYNY</a:t>
            </a:r>
            <a:endParaRPr b="0" lang="pl-PL" sz="1800" spc="-1" strike="noStrike">
              <a:latin typeface="Arial"/>
            </a:endParaRPr>
          </a:p>
          <a:p>
            <a:pPr marL="285840" indent="-282600" algn="r">
              <a:lnSpc>
                <a:spcPct val="100000"/>
              </a:lnSpc>
              <a:buClr>
                <a:srgbClr val="000000"/>
              </a:buClr>
              <a:buFont typeface="Arial"/>
              <a:buChar char="•"/>
            </a:pPr>
            <a:r>
              <a:rPr b="1" i="1" lang="pl-PL" sz="1800" spc="-1" strike="noStrike">
                <a:solidFill>
                  <a:srgbClr val="000000"/>
                </a:solidFill>
                <a:latin typeface="Bookman Old Style"/>
                <a:ea typeface="DejaVu Sans"/>
              </a:rPr>
              <a:t>CHOINKI</a:t>
            </a:r>
            <a:endParaRPr b="0" lang="pl-PL" sz="1800" spc="-1" strike="noStrike">
              <a:latin typeface="Arial"/>
            </a:endParaRPr>
          </a:p>
          <a:p>
            <a:pPr marL="285840" indent="-282600" algn="r">
              <a:lnSpc>
                <a:spcPct val="100000"/>
              </a:lnSpc>
              <a:buClr>
                <a:srgbClr val="000000"/>
              </a:buClr>
              <a:buFont typeface="Arial"/>
              <a:buChar char="•"/>
            </a:pPr>
            <a:r>
              <a:rPr b="1" i="1" lang="pl-PL" sz="1800" spc="-1" strike="noStrike">
                <a:solidFill>
                  <a:srgbClr val="000000"/>
                </a:solidFill>
                <a:latin typeface="Bookman Old Style"/>
                <a:ea typeface="DejaVu Sans"/>
              </a:rPr>
              <a:t>BALE KARNAWAŁOWE</a:t>
            </a:r>
            <a:endParaRPr b="0" lang="pl-PL" sz="1800" spc="-1" strike="noStrike">
              <a:latin typeface="Arial"/>
            </a:endParaRPr>
          </a:p>
          <a:p>
            <a:pPr marL="285840" indent="-282600" algn="r">
              <a:lnSpc>
                <a:spcPct val="100000"/>
              </a:lnSpc>
              <a:buClr>
                <a:srgbClr val="000000"/>
              </a:buClr>
              <a:buFont typeface="Arial"/>
              <a:buChar char="•"/>
            </a:pPr>
            <a:r>
              <a:rPr b="1" i="1" lang="pl-PL" sz="1800" spc="-1" strike="noStrike">
                <a:solidFill>
                  <a:srgbClr val="000000"/>
                </a:solidFill>
                <a:latin typeface="Bookman Old Style"/>
                <a:ea typeface="DejaVu Sans"/>
              </a:rPr>
              <a:t>HALLOWEN</a:t>
            </a:r>
            <a:endParaRPr b="0" lang="pl-PL" sz="1800" spc="-1" strike="noStrike">
              <a:latin typeface="Arial"/>
            </a:endParaRPr>
          </a:p>
          <a:p>
            <a:pPr marL="285840" indent="-282600" algn="r">
              <a:lnSpc>
                <a:spcPct val="100000"/>
              </a:lnSpc>
              <a:buClr>
                <a:srgbClr val="000000"/>
              </a:buClr>
              <a:buFont typeface="Arial"/>
              <a:buChar char="•"/>
            </a:pPr>
            <a:r>
              <a:rPr b="1" i="1" lang="pl-PL" sz="1800" spc="-1" strike="noStrike">
                <a:solidFill>
                  <a:srgbClr val="000000"/>
                </a:solidFill>
                <a:latin typeface="Bookman Old Style"/>
                <a:ea typeface="DejaVu Sans"/>
              </a:rPr>
              <a:t>KOMUNIE</a:t>
            </a:r>
            <a:endParaRPr b="0" lang="pl-PL" sz="1800" spc="-1" strike="noStrike">
              <a:latin typeface="Arial"/>
            </a:endParaRPr>
          </a:p>
          <a:p>
            <a:pPr marL="285840" indent="-282600" algn="r">
              <a:lnSpc>
                <a:spcPct val="100000"/>
              </a:lnSpc>
              <a:buClr>
                <a:srgbClr val="000000"/>
              </a:buClr>
              <a:buFont typeface="Arial"/>
              <a:buChar char="•"/>
            </a:pPr>
            <a:r>
              <a:rPr b="1" i="1" lang="pl-PL" sz="1800" spc="-1" strike="noStrike">
                <a:solidFill>
                  <a:srgbClr val="000000"/>
                </a:solidFill>
                <a:latin typeface="Bookman Old Style"/>
                <a:ea typeface="DejaVu Sans"/>
              </a:rPr>
              <a:t>EVENTY FIRMOWE</a:t>
            </a:r>
            <a:endParaRPr b="0" lang="pl-PL" sz="1800" spc="-1" strike="noStrike">
              <a:latin typeface="Arial"/>
            </a:endParaRPr>
          </a:p>
        </p:txBody>
      </p:sp>
      <p:sp>
        <p:nvSpPr>
          <p:cNvPr id="300" name="CustomShape 4"/>
          <p:cNvSpPr/>
          <p:nvPr/>
        </p:nvSpPr>
        <p:spPr>
          <a:xfrm>
            <a:off x="0" y="1268640"/>
            <a:ext cx="3310200" cy="2041560"/>
          </a:xfrm>
          <a:custGeom>
            <a:avLst/>
            <a:gdLst/>
            <a:ahLst/>
            <a:rect l="l" t="t" r="r" b="b"/>
            <a:pathLst>
              <a:path w="21600" h="2160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moveTo>
                  <a:pt x="1074" y="12702"/>
                </a:moveTo>
                <a:cubicBezTo>
                  <a:pt x="1407" y="12969"/>
                  <a:pt x="1786" y="13110"/>
                  <a:pt x="2172" y="13110"/>
                </a:cubicBezTo>
                <a:cubicBezTo>
                  <a:pt x="2228" y="13109"/>
                  <a:pt x="2285" y="13107"/>
                  <a:pt x="2341" y="13101"/>
                </a:cubicBezTo>
                <a:moveTo>
                  <a:pt x="2909" y="17629"/>
                </a:moveTo>
                <a:cubicBezTo>
                  <a:pt x="3099" y="17599"/>
                  <a:pt x="3285" y="17535"/>
                  <a:pt x="3463" y="17439"/>
                </a:cubicBezTo>
                <a:moveTo>
                  <a:pt x="7895" y="18680"/>
                </a:moveTo>
                <a:cubicBezTo>
                  <a:pt x="7983" y="18985"/>
                  <a:pt x="8095" y="19277"/>
                  <a:pt x="8229" y="19550"/>
                </a:cubicBezTo>
                <a:moveTo>
                  <a:pt x="14267" y="18324"/>
                </a:moveTo>
                <a:cubicBezTo>
                  <a:pt x="14336" y="18013"/>
                  <a:pt x="14380" y="17693"/>
                  <a:pt x="14400" y="17370"/>
                </a:cubicBezTo>
                <a:moveTo>
                  <a:pt x="18694" y="15045"/>
                </a:moveTo>
                <a:cubicBezTo>
                  <a:pt x="18694" y="15034"/>
                  <a:pt x="18695" y="15024"/>
                  <a:pt x="18695" y="15013"/>
                </a:cubicBezTo>
                <a:cubicBezTo>
                  <a:pt x="18695" y="13508"/>
                  <a:pt x="18063" y="12136"/>
                  <a:pt x="17069" y="11477"/>
                </a:cubicBezTo>
                <a:moveTo>
                  <a:pt x="20165" y="8999"/>
                </a:moveTo>
                <a:cubicBezTo>
                  <a:pt x="20479" y="8635"/>
                  <a:pt x="20726" y="8177"/>
                  <a:pt x="20889" y="7661"/>
                </a:cubicBezTo>
                <a:moveTo>
                  <a:pt x="19186" y="3344"/>
                </a:moveTo>
                <a:cubicBezTo>
                  <a:pt x="19186" y="3328"/>
                  <a:pt x="19187" y="3313"/>
                  <a:pt x="19187" y="3297"/>
                </a:cubicBezTo>
                <a:cubicBezTo>
                  <a:pt x="19187" y="3101"/>
                  <a:pt x="19174" y="2905"/>
                  <a:pt x="19148" y="2712"/>
                </a:cubicBezTo>
                <a:moveTo>
                  <a:pt x="14905" y="1165"/>
                </a:moveTo>
                <a:cubicBezTo>
                  <a:pt x="14754" y="1408"/>
                  <a:pt x="14629" y="1679"/>
                  <a:pt x="14535" y="1971"/>
                </a:cubicBezTo>
                <a:moveTo>
                  <a:pt x="11221" y="1645"/>
                </a:moveTo>
                <a:cubicBezTo>
                  <a:pt x="11140" y="1866"/>
                  <a:pt x="11080" y="2099"/>
                  <a:pt x="11041" y="2340"/>
                </a:cubicBezTo>
                <a:moveTo>
                  <a:pt x="7645" y="3276"/>
                </a:moveTo>
                <a:cubicBezTo>
                  <a:pt x="7449" y="3016"/>
                  <a:pt x="7231" y="2790"/>
                  <a:pt x="6995" y="2602"/>
                </a:cubicBezTo>
                <a:moveTo>
                  <a:pt x="1942" y="7186"/>
                </a:moveTo>
                <a:cubicBezTo>
                  <a:pt x="1966" y="7426"/>
                  <a:pt x="2004" y="7663"/>
                  <a:pt x="2056" y="7895"/>
                </a:cubicBezTo>
              </a:path>
            </a:pathLst>
          </a:custGeom>
          <a:solidFill>
            <a:srgbClr val="ffbe7d"/>
          </a:solidFill>
          <a:ln w="9360">
            <a:noFill/>
          </a:ln>
          <a:effectLst>
            <a:outerShdw dir="2700000" dist="106914">
              <a:srgbClr val="808080"/>
            </a:outerShdw>
          </a:effectLst>
        </p:spPr>
        <p:style>
          <a:lnRef idx="0"/>
          <a:fillRef idx="0"/>
          <a:effectRef idx="0"/>
          <a:fontRef idx="minor"/>
        </p:style>
      </p:sp>
      <p:sp>
        <p:nvSpPr>
          <p:cNvPr id="301" name="CustomShape 5"/>
          <p:cNvSpPr/>
          <p:nvPr/>
        </p:nvSpPr>
        <p:spPr>
          <a:xfrm rot="21114600">
            <a:off x="384840" y="1612800"/>
            <a:ext cx="2873520" cy="939960"/>
          </a:xfrm>
          <a:prstGeom prst="rect">
            <a:avLst/>
          </a:prstGeom>
          <a:noFill/>
          <a:ln>
            <a:noFill/>
          </a:ln>
        </p:spPr>
        <p:style>
          <a:lnRef idx="0"/>
          <a:fillRef idx="0"/>
          <a:effectRef idx="0"/>
          <a:fontRef idx="minor"/>
        </p:style>
        <p:txBody>
          <a:bodyPr lIns="90000" rIns="90000" tIns="45000" bIns="45000">
            <a:noAutofit/>
          </a:bodyPr>
          <a:p>
            <a:pPr>
              <a:lnSpc>
                <a:spcPct val="100000"/>
              </a:lnSpc>
            </a:pPr>
            <a:r>
              <a:rPr b="1" lang="pl-PL" sz="1400" spc="-1" strike="noStrike">
                <a:solidFill>
                  <a:srgbClr val="000000"/>
                </a:solidFill>
                <a:latin typeface="Comic Sans MS"/>
                <a:ea typeface="DejaVu Sans"/>
              </a:rPr>
              <a:t>Zapraszamy do kontaktu:</a:t>
            </a:r>
            <a:endParaRPr b="0" lang="pl-PL" sz="1400" spc="-1" strike="noStrike">
              <a:latin typeface="Arial"/>
            </a:endParaRPr>
          </a:p>
          <a:p>
            <a:pPr>
              <a:lnSpc>
                <a:spcPct val="100000"/>
              </a:lnSpc>
            </a:pPr>
            <a:r>
              <a:rPr b="1" lang="pl-PL" sz="1400" spc="-1" strike="noStrike">
                <a:solidFill>
                  <a:srgbClr val="000000"/>
                </a:solidFill>
                <a:latin typeface="Comic Sans MS"/>
                <a:ea typeface="DejaVu Sans"/>
              </a:rPr>
              <a:t>Tel:  </a:t>
            </a:r>
            <a:r>
              <a:rPr b="1" lang="pl-PL" sz="1200" spc="-1" strike="noStrike">
                <a:solidFill>
                  <a:srgbClr val="000000"/>
                </a:solidFill>
                <a:latin typeface="Comic Sans MS"/>
                <a:ea typeface="DejaVu Sans"/>
              </a:rPr>
              <a:t>797240049</a:t>
            </a:r>
            <a:endParaRPr b="0" lang="pl-PL" sz="1200" spc="-1" strike="noStrike">
              <a:latin typeface="Arial"/>
            </a:endParaRPr>
          </a:p>
          <a:p>
            <a:pPr>
              <a:lnSpc>
                <a:spcPct val="100000"/>
              </a:lnSpc>
            </a:pPr>
            <a:r>
              <a:rPr b="1" lang="pl-PL" sz="1400" spc="-1" strike="noStrike">
                <a:solidFill>
                  <a:srgbClr val="000000"/>
                </a:solidFill>
                <a:latin typeface="Comic Sans MS"/>
                <a:ea typeface="DejaVu Sans"/>
              </a:rPr>
              <a:t>E-mail: StudioArtystyczneEfekt@wp.pl</a:t>
            </a:r>
            <a:endParaRPr b="0" lang="pl-PL" sz="1400" spc="-1" strike="noStrike">
              <a:latin typeface="Arial"/>
            </a:endParaRPr>
          </a:p>
        </p:txBody>
      </p:sp>
      <p:sp>
        <p:nvSpPr>
          <p:cNvPr id="302" name="CustomShape 6"/>
          <p:cNvSpPr/>
          <p:nvPr/>
        </p:nvSpPr>
        <p:spPr>
          <a:xfrm>
            <a:off x="5790600" y="5282640"/>
            <a:ext cx="322920" cy="238320"/>
          </a:xfrm>
          <a:prstGeom prst="leftArrow">
            <a:avLst>
              <a:gd name="adj1" fmla="val 50000"/>
              <a:gd name="adj2" fmla="val 50000"/>
            </a:avLst>
          </a:prstGeom>
          <a:solidFill>
            <a:srgbClr val="00b050"/>
          </a:solidFill>
          <a:ln>
            <a:solidFill>
              <a:srgbClr val="00b050"/>
            </a:solidFill>
            <a:round/>
          </a:ln>
        </p:spPr>
        <p:style>
          <a:lnRef idx="2">
            <a:schemeClr val="accent1">
              <a:shade val="50000"/>
            </a:schemeClr>
          </a:lnRef>
          <a:fillRef idx="1">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3" name="CustomShape 1"/>
          <p:cNvSpPr/>
          <p:nvPr/>
        </p:nvSpPr>
        <p:spPr>
          <a:xfrm>
            <a:off x="457200" y="274680"/>
            <a:ext cx="8226360" cy="1139760"/>
          </a:xfrm>
          <a:prstGeom prst="rect">
            <a:avLst/>
          </a:prstGeom>
          <a:noFill/>
          <a:ln>
            <a:noFill/>
          </a:ln>
        </p:spPr>
        <p:style>
          <a:lnRef idx="0"/>
          <a:fillRef idx="0"/>
          <a:effectRef idx="0"/>
          <a:fontRef idx="minor"/>
        </p:style>
      </p:sp>
      <p:pic>
        <p:nvPicPr>
          <p:cNvPr id="304" name="Content Placeholder 3" descr=""/>
          <p:cNvPicPr/>
          <p:nvPr/>
        </p:nvPicPr>
        <p:blipFill>
          <a:blip r:embed="rId1"/>
          <a:stretch/>
        </p:blipFill>
        <p:spPr>
          <a:xfrm>
            <a:off x="0" y="1440"/>
            <a:ext cx="9140760" cy="6854760"/>
          </a:xfrm>
          <a:prstGeom prst="rect">
            <a:avLst/>
          </a:prstGeom>
          <a:ln>
            <a:noFill/>
          </a:ln>
        </p:spPr>
      </p:pic>
      <p:sp>
        <p:nvSpPr>
          <p:cNvPr id="305" name="CustomShape 2"/>
          <p:cNvSpPr/>
          <p:nvPr/>
        </p:nvSpPr>
        <p:spPr>
          <a:xfrm>
            <a:off x="2854080" y="1301040"/>
            <a:ext cx="5829480" cy="3196440"/>
          </a:xfrm>
          <a:prstGeom prst="rect">
            <a:avLst/>
          </a:prstGeom>
          <a:noFill/>
          <a:ln>
            <a:noFill/>
          </a:ln>
        </p:spPr>
        <p:style>
          <a:lnRef idx="0"/>
          <a:fillRef idx="0"/>
          <a:effectRef idx="0"/>
          <a:fontRef idx="minor"/>
        </p:style>
        <p:txBody>
          <a:bodyPr lIns="90000" rIns="90000" tIns="45000" bIns="45000">
            <a:noAutofit/>
          </a:bodyPr>
          <a:p>
            <a:pPr>
              <a:lnSpc>
                <a:spcPct val="100000"/>
              </a:lnSpc>
            </a:pPr>
            <a:r>
              <a:rPr b="1" i="1" lang="pl-PL" sz="2400" spc="-1" strike="noStrike">
                <a:solidFill>
                  <a:srgbClr val="000000"/>
                </a:solidFill>
                <a:latin typeface="Jokerman"/>
                <a:ea typeface="DejaVu Sans"/>
              </a:rPr>
              <a:t>INNE ATRAKCJE DLA DZIECI:</a:t>
            </a:r>
            <a:endParaRPr b="0" lang="pl-PL" sz="2400" spc="-1" strike="noStrike">
              <a:latin typeface="Arial"/>
            </a:endParaRPr>
          </a:p>
          <a:p>
            <a:pPr>
              <a:lnSpc>
                <a:spcPct val="100000"/>
              </a:lnSpc>
            </a:pPr>
            <a:endParaRPr b="0" lang="pl-PL" sz="2400" spc="-1" strike="noStrike">
              <a:latin typeface="Arial"/>
            </a:endParaRPr>
          </a:p>
          <a:p>
            <a:pPr marL="285840" indent="-282600">
              <a:lnSpc>
                <a:spcPct val="100000"/>
              </a:lnSpc>
              <a:buClr>
                <a:srgbClr val="000000"/>
              </a:buClr>
              <a:buFont typeface="Arial"/>
              <a:buChar char="•"/>
            </a:pPr>
            <a:r>
              <a:rPr b="1" i="1" lang="pl-PL" sz="1800" spc="-1" strike="noStrike">
                <a:solidFill>
                  <a:srgbClr val="000000"/>
                </a:solidFill>
                <a:latin typeface="Bookman Old Style"/>
                <a:ea typeface="DejaVu Sans"/>
              </a:rPr>
              <a:t>DMUCHANA ZJEŻDŻALNIA</a:t>
            </a:r>
            <a:endParaRPr b="0" lang="pl-PL" sz="1800" spc="-1" strike="noStrike">
              <a:latin typeface="Arial"/>
            </a:endParaRPr>
          </a:p>
          <a:p>
            <a:pPr marL="285840" indent="-282600">
              <a:lnSpc>
                <a:spcPct val="100000"/>
              </a:lnSpc>
              <a:buClr>
                <a:srgbClr val="000000"/>
              </a:buClr>
              <a:buFont typeface="Arial"/>
              <a:buChar char="•"/>
            </a:pPr>
            <a:r>
              <a:rPr b="1" i="1" lang="pl-PL" sz="1800" spc="-1" strike="noStrike">
                <a:solidFill>
                  <a:srgbClr val="000000"/>
                </a:solidFill>
                <a:latin typeface="Bookman Old Style"/>
                <a:ea typeface="DejaVu Sans"/>
              </a:rPr>
              <a:t>WYTWORNICA BANIEK</a:t>
            </a:r>
            <a:endParaRPr b="0" lang="pl-PL" sz="1800" spc="-1" strike="noStrike">
              <a:latin typeface="Arial"/>
            </a:endParaRPr>
          </a:p>
          <a:p>
            <a:pPr marL="285840" indent="-282600">
              <a:lnSpc>
                <a:spcPct val="100000"/>
              </a:lnSpc>
              <a:buClr>
                <a:srgbClr val="000000"/>
              </a:buClr>
              <a:buFont typeface="Arial"/>
              <a:buChar char="•"/>
            </a:pPr>
            <a:r>
              <a:rPr b="1" i="1" lang="pl-PL" sz="1800" spc="-1" strike="noStrike">
                <a:solidFill>
                  <a:srgbClr val="000000"/>
                </a:solidFill>
                <a:latin typeface="Bookman Old Style"/>
                <a:ea typeface="DejaVu Sans"/>
              </a:rPr>
              <a:t>WIELKIE BAŃKI MYDLANE</a:t>
            </a:r>
            <a:endParaRPr b="0" lang="pl-PL" sz="1800" spc="-1" strike="noStrike">
              <a:latin typeface="Arial"/>
            </a:endParaRPr>
          </a:p>
          <a:p>
            <a:pPr marL="285840" indent="-282600">
              <a:lnSpc>
                <a:spcPct val="100000"/>
              </a:lnSpc>
              <a:buClr>
                <a:srgbClr val="000000"/>
              </a:buClr>
              <a:buFont typeface="Arial"/>
              <a:buChar char="•"/>
            </a:pPr>
            <a:r>
              <a:rPr b="1" i="1" lang="pl-PL" sz="1800" spc="-1" strike="noStrike">
                <a:solidFill>
                  <a:srgbClr val="000000"/>
                </a:solidFill>
                <a:latin typeface="Bookman Old Style"/>
                <a:ea typeface="DejaVu Sans"/>
              </a:rPr>
              <a:t>MODELOWANIE BALONÓW</a:t>
            </a:r>
            <a:endParaRPr b="0" lang="pl-PL" sz="1800" spc="-1" strike="noStrike">
              <a:latin typeface="Arial"/>
            </a:endParaRPr>
          </a:p>
          <a:p>
            <a:pPr marL="285840" indent="-282600">
              <a:lnSpc>
                <a:spcPct val="100000"/>
              </a:lnSpc>
              <a:buClr>
                <a:srgbClr val="000000"/>
              </a:buClr>
              <a:buFont typeface="Arial"/>
              <a:buChar char="•"/>
            </a:pPr>
            <a:r>
              <a:rPr b="1" i="1" lang="pl-PL" sz="1800" spc="-1" strike="noStrike">
                <a:solidFill>
                  <a:srgbClr val="000000"/>
                </a:solidFill>
                <a:latin typeface="Bookman Old Style"/>
                <a:ea typeface="DejaVu Sans"/>
              </a:rPr>
              <a:t>MALOWANIE BUZIEK</a:t>
            </a:r>
            <a:endParaRPr b="0" lang="pl-PL" sz="1800" spc="-1" strike="noStrike">
              <a:latin typeface="Arial"/>
            </a:endParaRPr>
          </a:p>
          <a:p>
            <a:pPr marL="285840" indent="-282600">
              <a:lnSpc>
                <a:spcPct val="100000"/>
              </a:lnSpc>
              <a:buClr>
                <a:srgbClr val="000000"/>
              </a:buClr>
              <a:buFont typeface="Arial"/>
              <a:buChar char="•"/>
            </a:pPr>
            <a:r>
              <a:rPr b="1" i="1" lang="pl-PL" sz="1800" spc="-1" strike="noStrike">
                <a:solidFill>
                  <a:srgbClr val="000000"/>
                </a:solidFill>
                <a:latin typeface="Bookman Old Style"/>
                <a:ea typeface="DejaVu Sans"/>
              </a:rPr>
              <a:t>WARSZTATY DLA DZIECI</a:t>
            </a:r>
            <a:endParaRPr b="0" lang="pl-PL" sz="1800" spc="-1" strike="noStrike">
              <a:latin typeface="Arial"/>
            </a:endParaRPr>
          </a:p>
          <a:p>
            <a:pPr>
              <a:lnSpc>
                <a:spcPct val="100000"/>
              </a:lnSpc>
            </a:pPr>
            <a:endParaRPr b="0" lang="pl-PL" sz="1800" spc="-1" strike="noStrike">
              <a:latin typeface="Arial"/>
            </a:endParaRPr>
          </a:p>
          <a:p>
            <a:pPr>
              <a:lnSpc>
                <a:spcPct val="100000"/>
              </a:lnSpc>
            </a:pPr>
            <a:endParaRPr b="0" lang="pl-PL" sz="1800" spc="-1" strike="noStrike">
              <a:latin typeface="Arial"/>
            </a:endParaRPr>
          </a:p>
        </p:txBody>
      </p:sp>
      <p:sp>
        <p:nvSpPr>
          <p:cNvPr id="306" name="CustomShape 3"/>
          <p:cNvSpPr/>
          <p:nvPr/>
        </p:nvSpPr>
        <p:spPr>
          <a:xfrm>
            <a:off x="107640" y="128160"/>
            <a:ext cx="5757480" cy="574200"/>
          </a:xfrm>
          <a:prstGeom prst="rect">
            <a:avLst/>
          </a:prstGeom>
          <a:noFill/>
          <a:ln>
            <a:noFill/>
          </a:ln>
        </p:spPr>
        <p:style>
          <a:lnRef idx="0"/>
          <a:fillRef idx="0"/>
          <a:effectRef idx="0"/>
          <a:fontRef idx="minor"/>
        </p:style>
        <p:txBody>
          <a:bodyPr lIns="90000" rIns="90000" tIns="45000" bIns="45000">
            <a:noAutofit/>
          </a:bodyPr>
          <a:p>
            <a:pPr>
              <a:lnSpc>
                <a:spcPct val="100000"/>
              </a:lnSpc>
            </a:pPr>
            <a:r>
              <a:rPr b="1" i="1" lang="pl-PL" sz="1600" spc="-1" strike="noStrike">
                <a:solidFill>
                  <a:srgbClr val="000000"/>
                </a:solidFill>
                <a:latin typeface="Comic Sans MS"/>
                <a:ea typeface="DejaVu Sans"/>
              </a:rPr>
              <a:t>Przedstawienia oraz imprezy przez nas organizowane zawierają wiele dodatkowych atrakcji. </a:t>
            </a:r>
            <a:endParaRPr b="0" lang="pl-PL" sz="1600" spc="-1" strike="noStrike">
              <a:latin typeface="Arial"/>
            </a:endParaRPr>
          </a:p>
        </p:txBody>
      </p:sp>
      <p:sp>
        <p:nvSpPr>
          <p:cNvPr id="307" name="CustomShape 4"/>
          <p:cNvSpPr/>
          <p:nvPr/>
        </p:nvSpPr>
        <p:spPr>
          <a:xfrm>
            <a:off x="5904000" y="72000"/>
            <a:ext cx="3094200" cy="1150200"/>
          </a:xfrm>
          <a:custGeom>
            <a:avLst/>
            <a:gdLst/>
            <a:ahLst/>
            <a:rect l="l" t="t" r="r" b="b"/>
            <a:pathLst>
              <a:path w="21600" h="2160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moveTo>
                  <a:pt x="1074" y="12702"/>
                </a:moveTo>
                <a:cubicBezTo>
                  <a:pt x="1407" y="12969"/>
                  <a:pt x="1786" y="13110"/>
                  <a:pt x="2172" y="13110"/>
                </a:cubicBezTo>
                <a:cubicBezTo>
                  <a:pt x="2228" y="13109"/>
                  <a:pt x="2285" y="13107"/>
                  <a:pt x="2341" y="13101"/>
                </a:cubicBezTo>
                <a:moveTo>
                  <a:pt x="2909" y="17629"/>
                </a:moveTo>
                <a:cubicBezTo>
                  <a:pt x="3099" y="17599"/>
                  <a:pt x="3285" y="17535"/>
                  <a:pt x="3463" y="17439"/>
                </a:cubicBezTo>
                <a:moveTo>
                  <a:pt x="7895" y="18680"/>
                </a:moveTo>
                <a:cubicBezTo>
                  <a:pt x="7983" y="18985"/>
                  <a:pt x="8095" y="19277"/>
                  <a:pt x="8229" y="19550"/>
                </a:cubicBezTo>
                <a:moveTo>
                  <a:pt x="14267" y="18324"/>
                </a:moveTo>
                <a:cubicBezTo>
                  <a:pt x="14336" y="18013"/>
                  <a:pt x="14380" y="17693"/>
                  <a:pt x="14400" y="17370"/>
                </a:cubicBezTo>
                <a:moveTo>
                  <a:pt x="18694" y="15045"/>
                </a:moveTo>
                <a:cubicBezTo>
                  <a:pt x="18694" y="15034"/>
                  <a:pt x="18695" y="15024"/>
                  <a:pt x="18695" y="15013"/>
                </a:cubicBezTo>
                <a:cubicBezTo>
                  <a:pt x="18695" y="13508"/>
                  <a:pt x="18063" y="12136"/>
                  <a:pt x="17069" y="11477"/>
                </a:cubicBezTo>
                <a:moveTo>
                  <a:pt x="20165" y="8999"/>
                </a:moveTo>
                <a:cubicBezTo>
                  <a:pt x="20479" y="8635"/>
                  <a:pt x="20726" y="8177"/>
                  <a:pt x="20889" y="7661"/>
                </a:cubicBezTo>
                <a:moveTo>
                  <a:pt x="19186" y="3344"/>
                </a:moveTo>
                <a:cubicBezTo>
                  <a:pt x="19186" y="3328"/>
                  <a:pt x="19187" y="3313"/>
                  <a:pt x="19187" y="3297"/>
                </a:cubicBezTo>
                <a:cubicBezTo>
                  <a:pt x="19187" y="3101"/>
                  <a:pt x="19174" y="2905"/>
                  <a:pt x="19148" y="2712"/>
                </a:cubicBezTo>
                <a:moveTo>
                  <a:pt x="14905" y="1165"/>
                </a:moveTo>
                <a:cubicBezTo>
                  <a:pt x="14754" y="1408"/>
                  <a:pt x="14629" y="1679"/>
                  <a:pt x="14535" y="1971"/>
                </a:cubicBezTo>
                <a:moveTo>
                  <a:pt x="11221" y="1645"/>
                </a:moveTo>
                <a:cubicBezTo>
                  <a:pt x="11140" y="1866"/>
                  <a:pt x="11080" y="2099"/>
                  <a:pt x="11041" y="2340"/>
                </a:cubicBezTo>
                <a:moveTo>
                  <a:pt x="7645" y="3276"/>
                </a:moveTo>
                <a:cubicBezTo>
                  <a:pt x="7449" y="3016"/>
                  <a:pt x="7231" y="2790"/>
                  <a:pt x="6995" y="2602"/>
                </a:cubicBezTo>
                <a:moveTo>
                  <a:pt x="1942" y="7186"/>
                </a:moveTo>
                <a:cubicBezTo>
                  <a:pt x="1966" y="7426"/>
                  <a:pt x="2004" y="7663"/>
                  <a:pt x="2056" y="7895"/>
                </a:cubicBezTo>
              </a:path>
            </a:pathLst>
          </a:custGeom>
          <a:solidFill>
            <a:srgbClr val="ffbe7d"/>
          </a:solidFill>
          <a:ln w="9360">
            <a:noFill/>
          </a:ln>
          <a:effectLst>
            <a:outerShdw dir="2700000" dist="106914">
              <a:srgbClr val="808080"/>
            </a:outerShdw>
          </a:effectLst>
        </p:spPr>
        <p:style>
          <a:lnRef idx="0"/>
          <a:fillRef idx="0"/>
          <a:effectRef idx="0"/>
          <a:fontRef idx="minor"/>
        </p:style>
      </p:sp>
      <p:sp>
        <p:nvSpPr>
          <p:cNvPr id="308" name="CustomShape 5"/>
          <p:cNvSpPr/>
          <p:nvPr/>
        </p:nvSpPr>
        <p:spPr>
          <a:xfrm>
            <a:off x="6697080" y="274680"/>
            <a:ext cx="1725120" cy="635040"/>
          </a:xfrm>
          <a:prstGeom prst="rect">
            <a:avLst/>
          </a:prstGeom>
          <a:noFill/>
          <a:ln>
            <a:noFill/>
          </a:ln>
        </p:spPr>
        <p:style>
          <a:lnRef idx="0"/>
          <a:fillRef idx="0"/>
          <a:effectRef idx="0"/>
          <a:fontRef idx="minor"/>
        </p:style>
        <p:txBody>
          <a:bodyPr lIns="90000" rIns="90000" tIns="45000" bIns="45000">
            <a:noAutofit/>
          </a:bodyPr>
          <a:p>
            <a:pPr>
              <a:lnSpc>
                <a:spcPct val="100000"/>
              </a:lnSpc>
            </a:pPr>
            <a:r>
              <a:rPr b="1" lang="pl-PL" sz="1400" spc="-1" strike="noStrike">
                <a:solidFill>
                  <a:srgbClr val="000000"/>
                </a:solidFill>
                <a:latin typeface="Comic Sans MS"/>
                <a:ea typeface="DejaVu Sans"/>
              </a:rPr>
              <a:t>Zapraszamy do kontaktu:</a:t>
            </a:r>
            <a:endParaRPr b="0" lang="pl-PL" sz="1400" spc="-1" strike="noStrike">
              <a:latin typeface="Arial"/>
            </a:endParaRPr>
          </a:p>
          <a:p>
            <a:pPr>
              <a:lnSpc>
                <a:spcPct val="100000"/>
              </a:lnSpc>
            </a:pPr>
            <a:r>
              <a:rPr b="1" lang="pl-PL" sz="1400" spc="-1" strike="noStrike">
                <a:solidFill>
                  <a:srgbClr val="000000"/>
                </a:solidFill>
                <a:latin typeface="Comic Sans MS"/>
                <a:ea typeface="DejaVu Sans"/>
              </a:rPr>
              <a:t>Tel:797 240 049</a:t>
            </a:r>
            <a:endParaRPr b="0" lang="pl-PL" sz="1400" spc="-1" strike="noStrike">
              <a:latin typeface="Arial"/>
            </a:endParaRPr>
          </a:p>
        </p:txBody>
      </p:sp>
      <p:sp>
        <p:nvSpPr>
          <p:cNvPr id="309" name="CustomShape 6"/>
          <p:cNvSpPr/>
          <p:nvPr/>
        </p:nvSpPr>
        <p:spPr>
          <a:xfrm>
            <a:off x="6768000" y="4719600"/>
            <a:ext cx="1175400" cy="750600"/>
          </a:xfrm>
          <a:prstGeom prst="rect">
            <a:avLst/>
          </a:prstGeom>
          <a:noFill/>
          <a:ln>
            <a:noFill/>
          </a:ln>
        </p:spPr>
        <p:style>
          <a:lnRef idx="0"/>
          <a:fillRef idx="0"/>
          <a:effectRef idx="0"/>
          <a:fontRef idx="minor"/>
        </p:style>
        <p:txBody>
          <a:bodyPr lIns="90000" rIns="90000" tIns="45000" bIns="45000">
            <a:noAutofit/>
          </a:bodyPr>
          <a:p>
            <a:pPr>
              <a:lnSpc>
                <a:spcPct val="100000"/>
              </a:lnSpc>
            </a:pPr>
            <a:r>
              <a:rPr b="1" lang="pl-PL" sz="1800" spc="-1" strike="noStrike">
                <a:solidFill>
                  <a:srgbClr val="2bd0d2"/>
                </a:solidFill>
                <a:latin typeface="Lucida Calligraphy"/>
                <a:ea typeface="DejaVu Sans"/>
              </a:rPr>
              <a:t>Studio Efekt</a:t>
            </a:r>
            <a:endParaRPr b="0" lang="pl-PL" sz="1800" spc="-1" strike="noStrike">
              <a:latin typeface="Arial"/>
            </a:endParaRPr>
          </a:p>
        </p:txBody>
      </p:sp>
      <p:sp>
        <p:nvSpPr>
          <p:cNvPr id="310" name="CustomShape 7"/>
          <p:cNvSpPr/>
          <p:nvPr/>
        </p:nvSpPr>
        <p:spPr>
          <a:xfrm>
            <a:off x="5904000" y="3777480"/>
            <a:ext cx="322920" cy="238320"/>
          </a:xfrm>
          <a:prstGeom prst="leftArrow">
            <a:avLst>
              <a:gd name="adj1" fmla="val 50000"/>
              <a:gd name="adj2" fmla="val 50000"/>
            </a:avLst>
          </a:prstGeom>
          <a:solidFill>
            <a:srgbClr val="00b050"/>
          </a:solidFill>
          <a:ln>
            <a:solidFill>
              <a:srgbClr val="00b050"/>
            </a:solidFill>
            <a:round/>
          </a:ln>
        </p:spPr>
        <p:style>
          <a:lnRef idx="2">
            <a:schemeClr val="accent1">
              <a:shade val="50000"/>
            </a:schemeClr>
          </a:lnRef>
          <a:fillRef idx="1">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66" name="Obraz 126" descr=""/>
          <p:cNvPicPr/>
          <p:nvPr/>
        </p:nvPicPr>
        <p:blipFill>
          <a:blip r:embed="rId1"/>
          <a:srcRect l="0" t="3229" r="0" b="0"/>
          <a:stretch/>
        </p:blipFill>
        <p:spPr>
          <a:xfrm>
            <a:off x="0" y="0"/>
            <a:ext cx="9142200" cy="6928560"/>
          </a:xfrm>
          <a:prstGeom prst="rect">
            <a:avLst/>
          </a:prstGeom>
          <a:ln>
            <a:noFill/>
          </a:ln>
        </p:spPr>
      </p:pic>
      <p:sp>
        <p:nvSpPr>
          <p:cNvPr id="167" name="CustomShape 1"/>
          <p:cNvSpPr/>
          <p:nvPr/>
        </p:nvSpPr>
        <p:spPr>
          <a:xfrm>
            <a:off x="1800360" y="168840"/>
            <a:ext cx="5541480" cy="4944240"/>
          </a:xfrm>
          <a:prstGeom prst="rect">
            <a:avLst/>
          </a:prstGeom>
          <a:noFill/>
          <a:ln>
            <a:noFill/>
          </a:ln>
        </p:spPr>
        <p:style>
          <a:lnRef idx="0"/>
          <a:fillRef idx="0"/>
          <a:effectRef idx="0"/>
          <a:fontRef idx="minor"/>
        </p:style>
        <p:txBody>
          <a:bodyPr lIns="90000" rIns="90000" tIns="45000" bIns="45000">
            <a:noAutofit/>
          </a:bodyPr>
          <a:p>
            <a:pPr>
              <a:lnSpc>
                <a:spcPct val="100000"/>
              </a:lnSpc>
            </a:pPr>
            <a:r>
              <a:rPr b="1" i="1" lang="pl-PL" sz="2400" spc="-1" strike="noStrike">
                <a:solidFill>
                  <a:srgbClr val="000000"/>
                </a:solidFill>
                <a:latin typeface="Jokerman"/>
                <a:ea typeface="DejaVu Sans"/>
              </a:rPr>
              <a:t>NASZA OFERTA</a:t>
            </a:r>
            <a:r>
              <a:rPr b="0" lang="pl-PL" sz="2400" spc="-1" strike="noStrike">
                <a:solidFill>
                  <a:srgbClr val="000000"/>
                </a:solidFill>
                <a:latin typeface="Jokerman"/>
                <a:ea typeface="DejaVu Sans"/>
              </a:rPr>
              <a:t>:</a:t>
            </a:r>
            <a:endParaRPr b="0" lang="pl-PL" sz="2400" spc="-1" strike="noStrike">
              <a:latin typeface="Arial"/>
            </a:endParaRPr>
          </a:p>
          <a:p>
            <a:pPr>
              <a:lnSpc>
                <a:spcPct val="100000"/>
              </a:lnSpc>
            </a:pPr>
            <a:endParaRPr b="0" lang="pl-PL" sz="2400" spc="-1" strike="noStrike">
              <a:latin typeface="Arial"/>
            </a:endParaRPr>
          </a:p>
          <a:p>
            <a:pPr marL="343080" indent="-339840">
              <a:lnSpc>
                <a:spcPct val="100000"/>
              </a:lnSpc>
              <a:buClr>
                <a:srgbClr val="000000"/>
              </a:buClr>
              <a:buFont typeface="StarSymbol"/>
              <a:buAutoNum type="arabicParenR"/>
            </a:pPr>
            <a:r>
              <a:rPr b="1" lang="pl-PL" sz="1800" spc="-1" strike="noStrike">
                <a:solidFill>
                  <a:srgbClr val="000000"/>
                </a:solidFill>
                <a:latin typeface="MV Boli"/>
                <a:ea typeface="DejaVu Sans"/>
              </a:rPr>
              <a:t>Teatrzyki</a:t>
            </a:r>
            <a:r>
              <a:rPr b="0" lang="pl-PL" sz="1800" spc="-1" strike="noStrike">
                <a:solidFill>
                  <a:srgbClr val="000000"/>
                </a:solidFill>
                <a:latin typeface="Arial"/>
                <a:ea typeface="DejaVu Sans"/>
              </a:rPr>
              <a:t>:</a:t>
            </a:r>
            <a:endParaRPr b="0" lang="pl-PL" sz="1800" spc="-1" strike="noStrike">
              <a:latin typeface="Arial"/>
            </a:endParaRPr>
          </a:p>
          <a:p>
            <a:pPr marL="2520">
              <a:lnSpc>
                <a:spcPct val="100000"/>
              </a:lnSpc>
            </a:pPr>
            <a:endParaRPr b="0" lang="pl-PL" sz="1800" spc="-1" strike="noStrike">
              <a:latin typeface="Arial"/>
            </a:endParaRPr>
          </a:p>
          <a:p>
            <a:pPr marL="343080" indent="-339840">
              <a:lnSpc>
                <a:spcPct val="100000"/>
              </a:lnSpc>
              <a:buClr>
                <a:srgbClr val="000000"/>
              </a:buClr>
              <a:buFont typeface="Arial"/>
              <a:buChar char="•"/>
            </a:pPr>
            <a:r>
              <a:rPr b="1" lang="pl-PL" sz="1800" spc="-1" strike="noStrike">
                <a:solidFill>
                  <a:srgbClr val="000000"/>
                </a:solidFill>
                <a:latin typeface="MV Boli"/>
                <a:ea typeface="DejaVu Sans"/>
              </a:rPr>
              <a:t>Od Psotniczka do Szewczyka Dratewki</a:t>
            </a:r>
            <a:endParaRPr b="0" lang="pl-PL" sz="1800" spc="-1" strike="noStrike">
              <a:latin typeface="Arial"/>
            </a:endParaRPr>
          </a:p>
          <a:p>
            <a:pPr marL="343080" indent="-339840">
              <a:lnSpc>
                <a:spcPct val="100000"/>
              </a:lnSpc>
              <a:buClr>
                <a:srgbClr val="000000"/>
              </a:buClr>
              <a:buFont typeface="Arial"/>
              <a:buChar char="•"/>
            </a:pPr>
            <a:r>
              <a:rPr b="1" lang="pl-PL" sz="1800" spc="-1" strike="noStrike">
                <a:solidFill>
                  <a:srgbClr val="000000"/>
                </a:solidFill>
                <a:latin typeface="MV Boli"/>
                <a:ea typeface="DejaVu Sans"/>
              </a:rPr>
              <a:t>Alicja w Krainie…Nałogów?</a:t>
            </a:r>
            <a:endParaRPr b="0" lang="pl-PL" sz="1800" spc="-1" strike="noStrike">
              <a:latin typeface="Arial"/>
            </a:endParaRPr>
          </a:p>
          <a:p>
            <a:pPr marL="343080" indent="-339840">
              <a:lnSpc>
                <a:spcPct val="100000"/>
              </a:lnSpc>
              <a:buClr>
                <a:srgbClr val="000000"/>
              </a:buClr>
              <a:buFont typeface="Arial"/>
              <a:buChar char="•"/>
            </a:pPr>
            <a:r>
              <a:rPr b="1" lang="pl-PL" sz="1800" spc="-1" strike="noStrike">
                <a:solidFill>
                  <a:srgbClr val="000000"/>
                </a:solidFill>
                <a:latin typeface="MV Boli"/>
                <a:ea typeface="DejaVu Sans"/>
              </a:rPr>
              <a:t>Przygody Małej Calineczki</a:t>
            </a:r>
            <a:endParaRPr b="0" lang="pl-PL" sz="1800" spc="-1" strike="noStrike">
              <a:latin typeface="Arial"/>
            </a:endParaRPr>
          </a:p>
          <a:p>
            <a:pPr marL="343080" indent="-339840">
              <a:lnSpc>
                <a:spcPct val="100000"/>
              </a:lnSpc>
              <a:buClr>
                <a:srgbClr val="000000"/>
              </a:buClr>
              <a:buFont typeface="Arial"/>
              <a:buChar char="•"/>
            </a:pPr>
            <a:r>
              <a:rPr b="1" lang="pl-PL" sz="1800" spc="-1" strike="noStrike">
                <a:solidFill>
                  <a:srgbClr val="000000"/>
                </a:solidFill>
                <a:latin typeface="MV Boli"/>
                <a:ea typeface="DejaVu Sans"/>
              </a:rPr>
              <a:t>Jaś i Małgosia – historia prawdziwa</a:t>
            </a:r>
            <a:endParaRPr b="0" lang="pl-PL" sz="1800" spc="-1" strike="noStrike">
              <a:latin typeface="Arial"/>
            </a:endParaRPr>
          </a:p>
          <a:p>
            <a:pPr marL="343080" indent="-339840">
              <a:lnSpc>
                <a:spcPct val="100000"/>
              </a:lnSpc>
              <a:buClr>
                <a:srgbClr val="000000"/>
              </a:buClr>
              <a:buFont typeface="Arial"/>
              <a:buChar char="•"/>
            </a:pPr>
            <a:r>
              <a:rPr b="1" lang="pl-PL" sz="1800" spc="-1" strike="noStrike">
                <a:solidFill>
                  <a:srgbClr val="000000"/>
                </a:solidFill>
                <a:latin typeface="MV Boli"/>
                <a:ea typeface="DejaVu Sans"/>
              </a:rPr>
              <a:t>O małym Pawełku, który chciał być </a:t>
            </a:r>
            <a:endParaRPr b="0" lang="pl-PL" sz="1800" spc="-1" strike="noStrike">
              <a:latin typeface="Arial"/>
            </a:endParaRPr>
          </a:p>
          <a:p>
            <a:pPr>
              <a:lnSpc>
                <a:spcPct val="100000"/>
              </a:lnSpc>
            </a:pPr>
            <a:r>
              <a:rPr b="1" lang="pl-PL" sz="1800" spc="-1" strike="noStrike">
                <a:solidFill>
                  <a:srgbClr val="000000"/>
                </a:solidFill>
                <a:latin typeface="MV Boli"/>
                <a:ea typeface="DejaVu Sans"/>
              </a:rPr>
              <a:t>    </a:t>
            </a:r>
            <a:r>
              <a:rPr b="1" lang="pl-PL" sz="1800" spc="-1" strike="noStrike">
                <a:solidFill>
                  <a:srgbClr val="000000"/>
                </a:solidFill>
                <a:latin typeface="MV Boli"/>
                <a:ea typeface="DejaVu Sans"/>
              </a:rPr>
              <a:t>dorosły</a:t>
            </a:r>
            <a:endParaRPr b="0" lang="pl-PL" sz="1800" spc="-1" strike="noStrike">
              <a:latin typeface="Arial"/>
            </a:endParaRPr>
          </a:p>
          <a:p>
            <a:pPr marL="343080" indent="-339840">
              <a:lnSpc>
                <a:spcPct val="100000"/>
              </a:lnSpc>
              <a:buClr>
                <a:srgbClr val="000000"/>
              </a:buClr>
              <a:buFont typeface="Arial"/>
              <a:buChar char="•"/>
            </a:pPr>
            <a:r>
              <a:rPr b="1" lang="pl-PL" sz="1800" spc="-1" strike="noStrike">
                <a:solidFill>
                  <a:srgbClr val="000000"/>
                </a:solidFill>
                <a:latin typeface="MV Boli"/>
                <a:ea typeface="DejaVu Sans"/>
              </a:rPr>
              <a:t>Dziadek do orzechów</a:t>
            </a:r>
            <a:endParaRPr b="0" lang="pl-PL" sz="1800" spc="-1" strike="noStrike">
              <a:latin typeface="Arial"/>
            </a:endParaRPr>
          </a:p>
          <a:p>
            <a:pPr marL="343080" indent="-339840">
              <a:lnSpc>
                <a:spcPct val="100000"/>
              </a:lnSpc>
              <a:buClr>
                <a:srgbClr val="000000"/>
              </a:buClr>
              <a:buFont typeface="Arial"/>
              <a:buChar char="•"/>
            </a:pPr>
            <a:r>
              <a:rPr b="1" lang="pl-PL" sz="1800" spc="-1" strike="noStrike">
                <a:solidFill>
                  <a:srgbClr val="000000"/>
                </a:solidFill>
                <a:latin typeface="MV Boli"/>
                <a:ea typeface="DejaVu Sans"/>
              </a:rPr>
              <a:t>Czerwony Kapturek pędzi na ratunek!</a:t>
            </a:r>
            <a:endParaRPr b="0" lang="pl-PL" sz="1800" spc="-1" strike="noStrike">
              <a:latin typeface="Arial"/>
            </a:endParaRPr>
          </a:p>
          <a:p>
            <a:pPr marL="343080" indent="-339840">
              <a:lnSpc>
                <a:spcPct val="100000"/>
              </a:lnSpc>
              <a:buClr>
                <a:srgbClr val="000000"/>
              </a:buClr>
              <a:buFont typeface="Arial"/>
              <a:buChar char="•"/>
            </a:pPr>
            <a:r>
              <a:rPr b="1" lang="pl-PL" sz="1800" spc="-1" strike="noStrike">
                <a:solidFill>
                  <a:srgbClr val="000000"/>
                </a:solidFill>
                <a:latin typeface="MV Boli"/>
                <a:ea typeface="DejaVu Sans"/>
              </a:rPr>
              <a:t>Kot w butach </a:t>
            </a:r>
            <a:endParaRPr b="0" lang="pl-PL" sz="1800" spc="-1" strike="noStrike">
              <a:latin typeface="Arial"/>
            </a:endParaRPr>
          </a:p>
          <a:p>
            <a:pPr marL="343080" indent="-339840">
              <a:lnSpc>
                <a:spcPct val="100000"/>
              </a:lnSpc>
              <a:buClr>
                <a:srgbClr val="000000"/>
              </a:buClr>
              <a:buFont typeface="Arial"/>
              <a:buChar char="•"/>
            </a:pPr>
            <a:r>
              <a:rPr b="1" lang="pl-PL" sz="1800" spc="-1" strike="noStrike">
                <a:solidFill>
                  <a:srgbClr val="000000"/>
                </a:solidFill>
                <a:latin typeface="MV Boli"/>
                <a:ea typeface="DejaVu Sans"/>
              </a:rPr>
              <a:t>Jak Koziołek Matołek odkrył czym jest patriotyzm </a:t>
            </a:r>
            <a:endParaRPr b="0" lang="pl-PL" sz="1800" spc="-1" strike="noStrike">
              <a:latin typeface="Arial"/>
            </a:endParaRPr>
          </a:p>
          <a:p>
            <a:pPr marL="343080" indent="-339840">
              <a:lnSpc>
                <a:spcPct val="100000"/>
              </a:lnSpc>
              <a:buClr>
                <a:srgbClr val="000000"/>
              </a:buClr>
              <a:buFont typeface="Arial"/>
              <a:buChar char="•"/>
            </a:pPr>
            <a:r>
              <a:rPr b="1" lang="pl-PL" sz="1800" spc="-1" strike="noStrike">
                <a:solidFill>
                  <a:srgbClr val="000000"/>
                </a:solidFill>
                <a:latin typeface="MV Boli"/>
                <a:ea typeface="DejaVu Sans"/>
              </a:rPr>
              <a:t>O rybaku i złotej rybce </a:t>
            </a:r>
            <a:endParaRPr b="0" lang="pl-PL" sz="1800" spc="-1" strike="noStrike">
              <a:latin typeface="Arial"/>
            </a:endParaRPr>
          </a:p>
          <a:p>
            <a:pPr marL="343080" indent="-339840">
              <a:lnSpc>
                <a:spcPct val="100000"/>
              </a:lnSpc>
              <a:buClr>
                <a:srgbClr val="000000"/>
              </a:buClr>
              <a:buFont typeface="Arial"/>
              <a:buChar char="•"/>
            </a:pPr>
            <a:r>
              <a:rPr b="1" lang="pl-PL" sz="1800" spc="-1" strike="noStrike">
                <a:solidFill>
                  <a:srgbClr val="000000"/>
                </a:solidFill>
                <a:latin typeface="MV Boli"/>
                <a:ea typeface="DejaVu Sans"/>
              </a:rPr>
              <a:t>Opowieść Wigilijna</a:t>
            </a:r>
            <a:endParaRPr b="0" lang="pl-PL" sz="1800" spc="-1" strike="noStrike">
              <a:latin typeface="Arial"/>
            </a:endParaRPr>
          </a:p>
          <a:p>
            <a:pPr marL="343080" indent="-339840">
              <a:lnSpc>
                <a:spcPct val="100000"/>
              </a:lnSpc>
              <a:buClr>
                <a:srgbClr val="000000"/>
              </a:buClr>
              <a:buFont typeface="Arial"/>
              <a:buChar char="•"/>
            </a:pPr>
            <a:r>
              <a:rPr b="1" lang="pl-PL" sz="1800" spc="-1" strike="noStrike">
                <a:solidFill>
                  <a:srgbClr val="000000"/>
                </a:solidFill>
                <a:latin typeface="MV Boli"/>
                <a:ea typeface="DejaVu Sans"/>
              </a:rPr>
              <a:t>Żabi Król</a:t>
            </a:r>
            <a:endParaRPr b="0" lang="pl-PL" sz="1800" spc="-1" strike="noStrike">
              <a:latin typeface="Arial"/>
            </a:endParaRPr>
          </a:p>
          <a:p>
            <a:pPr marL="343080" indent="-339840">
              <a:lnSpc>
                <a:spcPct val="100000"/>
              </a:lnSpc>
              <a:buClr>
                <a:srgbClr val="000000"/>
              </a:buClr>
              <a:buFont typeface="Arial"/>
              <a:buChar char="•"/>
            </a:pPr>
            <a:r>
              <a:rPr b="1" lang="pl-PL" sz="1800" spc="-1" strike="noStrike">
                <a:solidFill>
                  <a:srgbClr val="000000"/>
                </a:solidFill>
                <a:latin typeface="MV Boli"/>
                <a:ea typeface="DejaVu Sans"/>
              </a:rPr>
              <a:t>Królewna Śnieżka i siedmiu krasnoludków</a:t>
            </a:r>
            <a:endParaRPr b="0" lang="pl-PL" sz="1800" spc="-1" strike="noStrike">
              <a:latin typeface="Arial"/>
            </a:endParaRPr>
          </a:p>
          <a:p>
            <a:pPr>
              <a:lnSpc>
                <a:spcPct val="100000"/>
              </a:lnSpc>
            </a:pPr>
            <a:endParaRPr b="0" lang="pl-PL" sz="1800" spc="-1" strike="noStrike">
              <a:latin typeface="Arial"/>
            </a:endParaRPr>
          </a:p>
          <a:p>
            <a:pPr>
              <a:lnSpc>
                <a:spcPct val="100000"/>
              </a:lnSpc>
            </a:pPr>
            <a:r>
              <a:rPr b="1" lang="pl-PL" sz="1800" spc="-1" strike="noStrike">
                <a:solidFill>
                  <a:srgbClr val="000000"/>
                </a:solidFill>
                <a:latin typeface="MV Boli"/>
                <a:ea typeface="DejaVu Sans"/>
              </a:rPr>
              <a:t>2) Imprezy z animatorem</a:t>
            </a:r>
            <a:endParaRPr b="0" lang="pl-PL" sz="1800" spc="-1" strike="noStrike">
              <a:latin typeface="Arial"/>
            </a:endParaRPr>
          </a:p>
          <a:p>
            <a:pPr>
              <a:lnSpc>
                <a:spcPct val="100000"/>
              </a:lnSpc>
            </a:pPr>
            <a:r>
              <a:rPr b="1" lang="pl-PL" sz="1800" spc="-1" strike="noStrike">
                <a:solidFill>
                  <a:srgbClr val="000000"/>
                </a:solidFill>
                <a:latin typeface="MV Boli"/>
                <a:ea typeface="DejaVu Sans"/>
              </a:rPr>
              <a:t>3) Inne atrakcje dla dzieci</a:t>
            </a:r>
            <a:endParaRPr b="0" lang="pl-PL" sz="1800" spc="-1" strike="noStrike">
              <a:latin typeface="Arial"/>
            </a:endParaRPr>
          </a:p>
        </p:txBody>
      </p:sp>
      <p:sp>
        <p:nvSpPr>
          <p:cNvPr id="168" name="CustomShape 2"/>
          <p:cNvSpPr/>
          <p:nvPr/>
        </p:nvSpPr>
        <p:spPr>
          <a:xfrm>
            <a:off x="6664680" y="457200"/>
            <a:ext cx="2319480" cy="1675440"/>
          </a:xfrm>
          <a:custGeom>
            <a:avLst/>
            <a:gdLst/>
            <a:ahLst/>
            <a:rect l="l" t="t" r="r" b="b"/>
            <a:pathLst>
              <a:path w="21600" h="2160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moveTo>
                  <a:pt x="1074" y="12702"/>
                </a:moveTo>
                <a:cubicBezTo>
                  <a:pt x="1407" y="12969"/>
                  <a:pt x="1786" y="13110"/>
                  <a:pt x="2172" y="13110"/>
                </a:cubicBezTo>
                <a:cubicBezTo>
                  <a:pt x="2228" y="13109"/>
                  <a:pt x="2285" y="13107"/>
                  <a:pt x="2341" y="13101"/>
                </a:cubicBezTo>
                <a:moveTo>
                  <a:pt x="2909" y="17629"/>
                </a:moveTo>
                <a:cubicBezTo>
                  <a:pt x="3099" y="17599"/>
                  <a:pt x="3285" y="17535"/>
                  <a:pt x="3463" y="17439"/>
                </a:cubicBezTo>
                <a:moveTo>
                  <a:pt x="7895" y="18680"/>
                </a:moveTo>
                <a:cubicBezTo>
                  <a:pt x="7983" y="18985"/>
                  <a:pt x="8095" y="19277"/>
                  <a:pt x="8229" y="19550"/>
                </a:cubicBezTo>
                <a:moveTo>
                  <a:pt x="14267" y="18324"/>
                </a:moveTo>
                <a:cubicBezTo>
                  <a:pt x="14336" y="18013"/>
                  <a:pt x="14380" y="17693"/>
                  <a:pt x="14400" y="17370"/>
                </a:cubicBezTo>
                <a:moveTo>
                  <a:pt x="18694" y="15045"/>
                </a:moveTo>
                <a:cubicBezTo>
                  <a:pt x="18694" y="15034"/>
                  <a:pt x="18695" y="15024"/>
                  <a:pt x="18695" y="15013"/>
                </a:cubicBezTo>
                <a:cubicBezTo>
                  <a:pt x="18695" y="13508"/>
                  <a:pt x="18063" y="12136"/>
                  <a:pt x="17069" y="11477"/>
                </a:cubicBezTo>
                <a:moveTo>
                  <a:pt x="20165" y="8999"/>
                </a:moveTo>
                <a:cubicBezTo>
                  <a:pt x="20479" y="8635"/>
                  <a:pt x="20726" y="8177"/>
                  <a:pt x="20889" y="7661"/>
                </a:cubicBezTo>
                <a:moveTo>
                  <a:pt x="19186" y="3344"/>
                </a:moveTo>
                <a:cubicBezTo>
                  <a:pt x="19186" y="3328"/>
                  <a:pt x="19187" y="3313"/>
                  <a:pt x="19187" y="3297"/>
                </a:cubicBezTo>
                <a:cubicBezTo>
                  <a:pt x="19187" y="3101"/>
                  <a:pt x="19174" y="2905"/>
                  <a:pt x="19148" y="2712"/>
                </a:cubicBezTo>
                <a:moveTo>
                  <a:pt x="14905" y="1165"/>
                </a:moveTo>
                <a:cubicBezTo>
                  <a:pt x="14754" y="1408"/>
                  <a:pt x="14629" y="1679"/>
                  <a:pt x="14535" y="1971"/>
                </a:cubicBezTo>
                <a:moveTo>
                  <a:pt x="11221" y="1645"/>
                </a:moveTo>
                <a:cubicBezTo>
                  <a:pt x="11140" y="1866"/>
                  <a:pt x="11080" y="2099"/>
                  <a:pt x="11041" y="2340"/>
                </a:cubicBezTo>
                <a:moveTo>
                  <a:pt x="7645" y="3276"/>
                </a:moveTo>
                <a:cubicBezTo>
                  <a:pt x="7449" y="3016"/>
                  <a:pt x="7231" y="2790"/>
                  <a:pt x="6995" y="2602"/>
                </a:cubicBezTo>
                <a:moveTo>
                  <a:pt x="1942" y="7186"/>
                </a:moveTo>
                <a:cubicBezTo>
                  <a:pt x="1966" y="7426"/>
                  <a:pt x="2004" y="7663"/>
                  <a:pt x="2056" y="7895"/>
                </a:cubicBezTo>
              </a:path>
            </a:pathLst>
          </a:custGeom>
          <a:solidFill>
            <a:srgbClr val="ffbe7d"/>
          </a:solidFill>
          <a:ln w="9360">
            <a:noFill/>
          </a:ln>
          <a:effectLst>
            <a:outerShdw dir="2700000" dist="106914">
              <a:srgbClr val="808080"/>
            </a:outerShdw>
          </a:effectLst>
        </p:spPr>
        <p:style>
          <a:lnRef idx="0"/>
          <a:fillRef idx="0"/>
          <a:effectRef idx="0"/>
          <a:fontRef idx="minor"/>
        </p:style>
      </p:sp>
      <p:sp>
        <p:nvSpPr>
          <p:cNvPr id="169" name="CustomShape 3"/>
          <p:cNvSpPr/>
          <p:nvPr/>
        </p:nvSpPr>
        <p:spPr>
          <a:xfrm>
            <a:off x="7038360" y="604080"/>
            <a:ext cx="1941120" cy="1366200"/>
          </a:xfrm>
          <a:prstGeom prst="rect">
            <a:avLst/>
          </a:prstGeom>
          <a:noFill/>
          <a:ln>
            <a:noFill/>
          </a:ln>
        </p:spPr>
        <p:style>
          <a:lnRef idx="0"/>
          <a:fillRef idx="0"/>
          <a:effectRef idx="0"/>
          <a:fontRef idx="minor"/>
        </p:style>
        <p:txBody>
          <a:bodyPr lIns="90000" rIns="90000" tIns="45000" bIns="45000">
            <a:noAutofit/>
          </a:bodyPr>
          <a:p>
            <a:pPr>
              <a:lnSpc>
                <a:spcPct val="100000"/>
              </a:lnSpc>
            </a:pPr>
            <a:r>
              <a:rPr b="1" lang="pl-PL" sz="1400" spc="-1" strike="noStrike">
                <a:solidFill>
                  <a:srgbClr val="000000"/>
                </a:solidFill>
                <a:latin typeface="Comic Sans MS"/>
                <a:ea typeface="DejaVu Sans"/>
              </a:rPr>
              <a:t>Ceny są ustalane indywidualnie. W zależności, m.in. od ilości dzieci. Zapraszamy do kontaktu!</a:t>
            </a:r>
            <a:endParaRPr b="0" lang="pl-PL" sz="1400" spc="-1" strike="noStrike">
              <a:latin typeface="Arial"/>
            </a:endParaRPr>
          </a:p>
        </p:txBody>
      </p:sp>
      <p:sp>
        <p:nvSpPr>
          <p:cNvPr id="170" name="CustomShape 4"/>
          <p:cNvSpPr/>
          <p:nvPr/>
        </p:nvSpPr>
        <p:spPr>
          <a:xfrm>
            <a:off x="6392880" y="1519560"/>
            <a:ext cx="266760" cy="201240"/>
          </a:xfrm>
          <a:prstGeom prst="rightArrow">
            <a:avLst>
              <a:gd name="adj1" fmla="val 50000"/>
              <a:gd name="adj2" fmla="val 50000"/>
            </a:avLst>
          </a:prstGeom>
          <a:solidFill>
            <a:srgbClr val="0070c0"/>
          </a:solidFill>
          <a:ln>
            <a:solidFill>
              <a:srgbClr val="0070c0"/>
            </a:solidFill>
            <a:round/>
          </a:ln>
        </p:spPr>
        <p:style>
          <a:lnRef idx="2">
            <a:schemeClr val="accent1">
              <a:shade val="50000"/>
            </a:schemeClr>
          </a:lnRef>
          <a:fillRef idx="1">
            <a:schemeClr val="accent1"/>
          </a:fillRef>
          <a:effectRef idx="0">
            <a:schemeClr val="accent1"/>
          </a:effectRef>
          <a:fontRef idx="minor"/>
        </p:style>
      </p:sp>
      <p:sp>
        <p:nvSpPr>
          <p:cNvPr id="171" name="CustomShape 5"/>
          <p:cNvSpPr/>
          <p:nvPr/>
        </p:nvSpPr>
        <p:spPr>
          <a:xfrm>
            <a:off x="4780080" y="5920920"/>
            <a:ext cx="266760" cy="201240"/>
          </a:xfrm>
          <a:prstGeom prst="rightArrow">
            <a:avLst>
              <a:gd name="adj1" fmla="val 50000"/>
              <a:gd name="adj2" fmla="val 50000"/>
            </a:avLst>
          </a:prstGeom>
          <a:solidFill>
            <a:srgbClr val="0070c0"/>
          </a:solidFill>
          <a:ln>
            <a:solidFill>
              <a:srgbClr val="0070c0"/>
            </a:solidFill>
            <a:round/>
          </a:ln>
        </p:spPr>
        <p:style>
          <a:lnRef idx="2">
            <a:schemeClr val="accent1">
              <a:shade val="50000"/>
            </a:schemeClr>
          </a:lnRef>
          <a:fillRef idx="1">
            <a:schemeClr val="accent1"/>
          </a:fillRef>
          <a:effectRef idx="0">
            <a:schemeClr val="accent1"/>
          </a:effectRef>
          <a:fontRef idx="minor"/>
        </p:style>
      </p:sp>
      <p:sp>
        <p:nvSpPr>
          <p:cNvPr id="172" name="CustomShape 6"/>
          <p:cNvSpPr/>
          <p:nvPr/>
        </p:nvSpPr>
        <p:spPr>
          <a:xfrm>
            <a:off x="4227840" y="4878360"/>
            <a:ext cx="266760" cy="201240"/>
          </a:xfrm>
          <a:prstGeom prst="rightArrow">
            <a:avLst>
              <a:gd name="adj1" fmla="val 50000"/>
              <a:gd name="adj2" fmla="val 50000"/>
            </a:avLst>
          </a:prstGeom>
          <a:solidFill>
            <a:srgbClr val="0070c0"/>
          </a:solidFill>
          <a:ln>
            <a:solidFill>
              <a:srgbClr val="0070c0"/>
            </a:solidFill>
            <a:round/>
          </a:ln>
        </p:spPr>
        <p:style>
          <a:lnRef idx="2">
            <a:schemeClr val="accent1">
              <a:shade val="50000"/>
            </a:schemeClr>
          </a:lnRef>
          <a:fillRef idx="1">
            <a:schemeClr val="accent1"/>
          </a:fillRef>
          <a:effectRef idx="0">
            <a:schemeClr val="accent1"/>
          </a:effectRef>
          <a:fontRef idx="minor"/>
        </p:style>
      </p:sp>
      <p:sp>
        <p:nvSpPr>
          <p:cNvPr id="173" name="CustomShape 7"/>
          <p:cNvSpPr/>
          <p:nvPr/>
        </p:nvSpPr>
        <p:spPr>
          <a:xfrm>
            <a:off x="3515040" y="4267440"/>
            <a:ext cx="266760" cy="201240"/>
          </a:xfrm>
          <a:prstGeom prst="rightArrow">
            <a:avLst>
              <a:gd name="adj1" fmla="val 50000"/>
              <a:gd name="adj2" fmla="val 50000"/>
            </a:avLst>
          </a:prstGeom>
          <a:solidFill>
            <a:srgbClr val="0070c0"/>
          </a:solidFill>
          <a:ln>
            <a:solidFill>
              <a:srgbClr val="0070c0"/>
            </a:solidFill>
            <a:round/>
          </a:ln>
        </p:spPr>
        <p:style>
          <a:lnRef idx="2">
            <a:schemeClr val="accent1">
              <a:shade val="50000"/>
            </a:schemeClr>
          </a:lnRef>
          <a:fillRef idx="1">
            <a:schemeClr val="accent1"/>
          </a:fillRef>
          <a:effectRef idx="0">
            <a:schemeClr val="accent1"/>
          </a:effectRef>
          <a:fontRef idx="minor"/>
        </p:style>
      </p:sp>
      <p:sp>
        <p:nvSpPr>
          <p:cNvPr id="174" name="CustomShape 8"/>
          <p:cNvSpPr/>
          <p:nvPr/>
        </p:nvSpPr>
        <p:spPr>
          <a:xfrm>
            <a:off x="6372720" y="3432960"/>
            <a:ext cx="266760" cy="201240"/>
          </a:xfrm>
          <a:prstGeom prst="rightArrow">
            <a:avLst>
              <a:gd name="adj1" fmla="val 50000"/>
              <a:gd name="adj2" fmla="val 50000"/>
            </a:avLst>
          </a:prstGeom>
          <a:solidFill>
            <a:srgbClr val="0070c0"/>
          </a:solidFill>
          <a:ln>
            <a:solidFill>
              <a:srgbClr val="0070c0"/>
            </a:solidFill>
            <a:round/>
          </a:ln>
        </p:spPr>
        <p:style>
          <a:lnRef idx="2">
            <a:schemeClr val="accent1">
              <a:shade val="50000"/>
            </a:schemeClr>
          </a:lnRef>
          <a:fillRef idx="1">
            <a:schemeClr val="accent1"/>
          </a:fillRef>
          <a:effectRef idx="0">
            <a:schemeClr val="accent1"/>
          </a:effectRef>
          <a:fontRef idx="minor"/>
        </p:style>
      </p:sp>
      <p:sp>
        <p:nvSpPr>
          <p:cNvPr id="175" name="CustomShape 9"/>
          <p:cNvSpPr/>
          <p:nvPr/>
        </p:nvSpPr>
        <p:spPr>
          <a:xfrm>
            <a:off x="4512960" y="3084840"/>
            <a:ext cx="266760" cy="201240"/>
          </a:xfrm>
          <a:prstGeom prst="rightArrow">
            <a:avLst>
              <a:gd name="adj1" fmla="val 50000"/>
              <a:gd name="adj2" fmla="val 50000"/>
            </a:avLst>
          </a:prstGeom>
          <a:solidFill>
            <a:srgbClr val="0070c0"/>
          </a:solidFill>
          <a:ln>
            <a:solidFill>
              <a:srgbClr val="0070c0"/>
            </a:solidFill>
            <a:round/>
          </a:ln>
        </p:spPr>
        <p:style>
          <a:lnRef idx="2">
            <a:schemeClr val="accent1">
              <a:shade val="50000"/>
            </a:schemeClr>
          </a:lnRef>
          <a:fillRef idx="1">
            <a:schemeClr val="accent1"/>
          </a:fillRef>
          <a:effectRef idx="0">
            <a:schemeClr val="accent1"/>
          </a:effectRef>
          <a:fontRef idx="minor"/>
        </p:style>
      </p:sp>
      <p:sp>
        <p:nvSpPr>
          <p:cNvPr id="176" name="CustomShape 10"/>
          <p:cNvSpPr/>
          <p:nvPr/>
        </p:nvSpPr>
        <p:spPr>
          <a:xfrm>
            <a:off x="3181320" y="2871360"/>
            <a:ext cx="266760" cy="201240"/>
          </a:xfrm>
          <a:prstGeom prst="rightArrow">
            <a:avLst>
              <a:gd name="adj1" fmla="val 50000"/>
              <a:gd name="adj2" fmla="val 50000"/>
            </a:avLst>
          </a:prstGeom>
          <a:solidFill>
            <a:srgbClr val="0070c0"/>
          </a:solidFill>
          <a:ln>
            <a:solidFill>
              <a:srgbClr val="0070c0"/>
            </a:solidFill>
            <a:round/>
          </a:ln>
        </p:spPr>
        <p:style>
          <a:lnRef idx="2">
            <a:schemeClr val="accent1">
              <a:shade val="50000"/>
            </a:schemeClr>
          </a:lnRef>
          <a:fillRef idx="1">
            <a:schemeClr val="accent1"/>
          </a:fillRef>
          <a:effectRef idx="0">
            <a:schemeClr val="accent1"/>
          </a:effectRef>
          <a:fontRef idx="minor"/>
        </p:style>
      </p:sp>
      <p:sp>
        <p:nvSpPr>
          <p:cNvPr id="177" name="CustomShape 11"/>
          <p:cNvSpPr/>
          <p:nvPr/>
        </p:nvSpPr>
        <p:spPr>
          <a:xfrm>
            <a:off x="6125760" y="2386080"/>
            <a:ext cx="266760" cy="201240"/>
          </a:xfrm>
          <a:prstGeom prst="rightArrow">
            <a:avLst>
              <a:gd name="adj1" fmla="val 50000"/>
              <a:gd name="adj2" fmla="val 50000"/>
            </a:avLst>
          </a:prstGeom>
          <a:solidFill>
            <a:srgbClr val="0070c0"/>
          </a:solidFill>
          <a:ln>
            <a:solidFill>
              <a:srgbClr val="0070c0"/>
            </a:solidFill>
            <a:round/>
          </a:ln>
        </p:spPr>
        <p:style>
          <a:lnRef idx="2">
            <a:schemeClr val="accent1">
              <a:shade val="50000"/>
            </a:schemeClr>
          </a:lnRef>
          <a:fillRef idx="1">
            <a:schemeClr val="accent1"/>
          </a:fillRef>
          <a:effectRef idx="0">
            <a:schemeClr val="accent1"/>
          </a:effectRef>
          <a:fontRef idx="minor"/>
        </p:style>
      </p:sp>
      <p:sp>
        <p:nvSpPr>
          <p:cNvPr id="178" name="CustomShape 12"/>
          <p:cNvSpPr/>
          <p:nvPr/>
        </p:nvSpPr>
        <p:spPr>
          <a:xfrm>
            <a:off x="5082840" y="2053080"/>
            <a:ext cx="266760" cy="201240"/>
          </a:xfrm>
          <a:prstGeom prst="rightArrow">
            <a:avLst>
              <a:gd name="adj1" fmla="val 50000"/>
              <a:gd name="adj2" fmla="val 50000"/>
            </a:avLst>
          </a:prstGeom>
          <a:solidFill>
            <a:srgbClr val="0070c0"/>
          </a:solidFill>
          <a:ln>
            <a:solidFill>
              <a:srgbClr val="0070c0"/>
            </a:solidFill>
            <a:round/>
          </a:ln>
        </p:spPr>
        <p:style>
          <a:lnRef idx="2">
            <a:schemeClr val="accent1">
              <a:shade val="50000"/>
            </a:schemeClr>
          </a:lnRef>
          <a:fillRef idx="1">
            <a:schemeClr val="accent1"/>
          </a:fillRef>
          <a:effectRef idx="0">
            <a:schemeClr val="accent1"/>
          </a:effectRef>
          <a:fontRef idx="minor"/>
        </p:style>
      </p:sp>
      <p:sp>
        <p:nvSpPr>
          <p:cNvPr id="179" name="CustomShape 13"/>
          <p:cNvSpPr/>
          <p:nvPr/>
        </p:nvSpPr>
        <p:spPr>
          <a:xfrm>
            <a:off x="5149440" y="1776960"/>
            <a:ext cx="266760" cy="201240"/>
          </a:xfrm>
          <a:prstGeom prst="rightArrow">
            <a:avLst>
              <a:gd name="adj1" fmla="val 50000"/>
              <a:gd name="adj2" fmla="val 50000"/>
            </a:avLst>
          </a:prstGeom>
          <a:solidFill>
            <a:srgbClr val="0070c0"/>
          </a:solidFill>
          <a:ln>
            <a:solidFill>
              <a:srgbClr val="0070c0"/>
            </a:solidFill>
            <a:round/>
          </a:ln>
        </p:spPr>
        <p:style>
          <a:lnRef idx="2">
            <a:schemeClr val="accent1">
              <a:shade val="50000"/>
            </a:schemeClr>
          </a:lnRef>
          <a:fillRef idx="1">
            <a:schemeClr val="accent1"/>
          </a:fillRef>
          <a:effectRef idx="0">
            <a:schemeClr val="accent1"/>
          </a:effectRef>
          <a:fontRef idx="minor"/>
        </p:style>
      </p:sp>
      <p:sp>
        <p:nvSpPr>
          <p:cNvPr id="180" name="CustomShape 14"/>
          <p:cNvSpPr/>
          <p:nvPr/>
        </p:nvSpPr>
        <p:spPr>
          <a:xfrm>
            <a:off x="4815720" y="6175080"/>
            <a:ext cx="333360" cy="201240"/>
          </a:xfrm>
          <a:prstGeom prst="rightArrow">
            <a:avLst>
              <a:gd name="adj1" fmla="val 50000"/>
              <a:gd name="adj2" fmla="val 50000"/>
            </a:avLst>
          </a:prstGeom>
          <a:solidFill>
            <a:srgbClr val="0070c0"/>
          </a:solidFill>
          <a:ln>
            <a:solidFill>
              <a:srgbClr val="0070c0"/>
            </a:solidFill>
            <a:round/>
          </a:ln>
        </p:spPr>
        <p:style>
          <a:lnRef idx="2">
            <a:schemeClr val="accent1">
              <a:shade val="50000"/>
            </a:schemeClr>
          </a:lnRef>
          <a:fillRef idx="1">
            <a:schemeClr val="accent1"/>
          </a:fillRef>
          <a:effectRef idx="0">
            <a:schemeClr val="accent1"/>
          </a:effectRef>
          <a:fontRef idx="minor"/>
        </p:style>
      </p:sp>
      <p:sp>
        <p:nvSpPr>
          <p:cNvPr id="181" name="CustomShape 15"/>
          <p:cNvSpPr/>
          <p:nvPr/>
        </p:nvSpPr>
        <p:spPr>
          <a:xfrm>
            <a:off x="4815720" y="4502520"/>
            <a:ext cx="266760" cy="201240"/>
          </a:xfrm>
          <a:prstGeom prst="rightArrow">
            <a:avLst>
              <a:gd name="adj1" fmla="val 50000"/>
              <a:gd name="adj2" fmla="val 50000"/>
            </a:avLst>
          </a:prstGeom>
          <a:solidFill>
            <a:srgbClr val="0070c0"/>
          </a:solidFill>
          <a:ln>
            <a:solidFill>
              <a:srgbClr val="0070c0"/>
            </a:solidFill>
            <a:round/>
          </a:ln>
        </p:spPr>
        <p:style>
          <a:lnRef idx="2">
            <a:schemeClr val="accent1">
              <a:shade val="50000"/>
            </a:schemeClr>
          </a:lnRef>
          <a:fillRef idx="1">
            <a:schemeClr val="accent1"/>
          </a:fillRef>
          <a:effectRef idx="0">
            <a:schemeClr val="accent1"/>
          </a:effectRef>
          <a:fontRef idx="minor"/>
        </p:style>
      </p:sp>
      <p:sp>
        <p:nvSpPr>
          <p:cNvPr id="182" name="CustomShape 16"/>
          <p:cNvSpPr/>
          <p:nvPr/>
        </p:nvSpPr>
        <p:spPr>
          <a:xfrm>
            <a:off x="3810960" y="3660480"/>
            <a:ext cx="266760" cy="201240"/>
          </a:xfrm>
          <a:prstGeom prst="rightArrow">
            <a:avLst>
              <a:gd name="adj1" fmla="val 50000"/>
              <a:gd name="adj2" fmla="val 50000"/>
            </a:avLst>
          </a:prstGeom>
          <a:solidFill>
            <a:srgbClr val="0070c0"/>
          </a:solidFill>
          <a:ln>
            <a:solidFill>
              <a:srgbClr val="0070c0"/>
            </a:solidFill>
            <a:round/>
          </a:ln>
        </p:spPr>
        <p:style>
          <a:lnRef idx="2">
            <a:schemeClr val="accent1">
              <a:shade val="50000"/>
            </a:schemeClr>
          </a:lnRef>
          <a:fillRef idx="1">
            <a:schemeClr val="accent1"/>
          </a:fillRef>
          <a:effectRef idx="0">
            <a:schemeClr val="accent1"/>
          </a:effectRef>
          <a:fontRef idx="minor"/>
        </p:style>
      </p:sp>
      <p:sp>
        <p:nvSpPr>
          <p:cNvPr id="183" name="CustomShape 17"/>
          <p:cNvSpPr/>
          <p:nvPr/>
        </p:nvSpPr>
        <p:spPr>
          <a:xfrm>
            <a:off x="3313440" y="5080680"/>
            <a:ext cx="266760" cy="201240"/>
          </a:xfrm>
          <a:prstGeom prst="rightArrow">
            <a:avLst>
              <a:gd name="adj1" fmla="val 50000"/>
              <a:gd name="adj2" fmla="val 50000"/>
            </a:avLst>
          </a:prstGeom>
          <a:solidFill>
            <a:srgbClr val="0070c0"/>
          </a:solidFill>
          <a:ln>
            <a:solidFill>
              <a:srgbClr val="0070c0"/>
            </a:solidFill>
            <a:round/>
          </a:ln>
        </p:spPr>
        <p:style>
          <a:lnRef idx="2">
            <a:schemeClr val="accent1">
              <a:shade val="50000"/>
            </a:schemeClr>
          </a:lnRef>
          <a:fillRef idx="1">
            <a:schemeClr val="accent1"/>
          </a:fillRef>
          <a:effectRef idx="0">
            <a:schemeClr val="accent1"/>
          </a:effectRef>
          <a:fontRef idx="minor"/>
        </p:style>
      </p:sp>
      <p:sp>
        <p:nvSpPr>
          <p:cNvPr id="184" name="CustomShape 18"/>
          <p:cNvSpPr/>
          <p:nvPr/>
        </p:nvSpPr>
        <p:spPr>
          <a:xfrm>
            <a:off x="6639840" y="5369040"/>
            <a:ext cx="266760" cy="201240"/>
          </a:xfrm>
          <a:prstGeom prst="rightArrow">
            <a:avLst>
              <a:gd name="adj1" fmla="val 50000"/>
              <a:gd name="adj2" fmla="val 50000"/>
            </a:avLst>
          </a:prstGeom>
          <a:solidFill>
            <a:srgbClr val="0070c0"/>
          </a:solidFill>
          <a:ln>
            <a:solidFill>
              <a:srgbClr val="0070c0"/>
            </a:solidFill>
            <a:round/>
          </a:ln>
        </p:spPr>
        <p:style>
          <a:lnRef idx="2">
            <a:schemeClr val="accent1">
              <a:shade val="50000"/>
            </a:schemeClr>
          </a:lnRef>
          <a:fillRef idx="1">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85" name="Obraz 2" descr=""/>
          <p:cNvPicPr/>
          <p:nvPr/>
        </p:nvPicPr>
        <p:blipFill>
          <a:blip r:embed="rId1"/>
          <a:srcRect l="0" t="2972" r="0" b="0"/>
          <a:stretch/>
        </p:blipFill>
        <p:spPr>
          <a:xfrm>
            <a:off x="0" y="0"/>
            <a:ext cx="9143280" cy="6857280"/>
          </a:xfrm>
          <a:prstGeom prst="rect">
            <a:avLst/>
          </a:prstGeom>
          <a:ln>
            <a:noFill/>
          </a:ln>
        </p:spPr>
      </p:pic>
      <p:pic>
        <p:nvPicPr>
          <p:cNvPr id="186" name="Obraz 3" descr=""/>
          <p:cNvPicPr/>
          <p:nvPr/>
        </p:nvPicPr>
        <p:blipFill>
          <a:blip r:embed="rId2"/>
          <a:stretch/>
        </p:blipFill>
        <p:spPr>
          <a:xfrm>
            <a:off x="1136520" y="3965040"/>
            <a:ext cx="1721880" cy="2040480"/>
          </a:xfrm>
          <a:prstGeom prst="rect">
            <a:avLst/>
          </a:prstGeom>
          <a:ln>
            <a:noFill/>
          </a:ln>
        </p:spPr>
      </p:pic>
      <p:sp>
        <p:nvSpPr>
          <p:cNvPr id="187" name="CustomShape 1"/>
          <p:cNvSpPr/>
          <p:nvPr/>
        </p:nvSpPr>
        <p:spPr>
          <a:xfrm>
            <a:off x="1213200" y="2682000"/>
            <a:ext cx="1568520" cy="109512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pl-PL" sz="2200" spc="-1" strike="noStrike">
                <a:solidFill>
                  <a:srgbClr val="385623"/>
                </a:solidFill>
                <a:latin typeface="Arabic Typesetting"/>
                <a:ea typeface="DejaVu Sans"/>
              </a:rPr>
              <a:t>Żabie Królestwo</a:t>
            </a:r>
            <a:endParaRPr b="0" lang="pl-PL" sz="2200" spc="-1" strike="noStrike">
              <a:latin typeface="Arial"/>
            </a:endParaRPr>
          </a:p>
        </p:txBody>
      </p:sp>
      <p:sp>
        <p:nvSpPr>
          <p:cNvPr id="188" name="CustomShape 2"/>
          <p:cNvSpPr/>
          <p:nvPr/>
        </p:nvSpPr>
        <p:spPr>
          <a:xfrm>
            <a:off x="3795120" y="744480"/>
            <a:ext cx="4597560" cy="45576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pl-PL" sz="2400" spc="-1" strike="noStrike">
                <a:solidFill>
                  <a:srgbClr val="000000"/>
                </a:solidFill>
                <a:latin typeface="Lucida Calligraphy"/>
                <a:ea typeface="DejaVu Sans"/>
              </a:rPr>
              <a:t>Żabi Król</a:t>
            </a:r>
            <a:endParaRPr b="0" lang="pl-PL" sz="2400" spc="-1" strike="noStrike">
              <a:latin typeface="Arial"/>
            </a:endParaRPr>
          </a:p>
        </p:txBody>
      </p:sp>
      <p:sp>
        <p:nvSpPr>
          <p:cNvPr id="189" name="CustomShape 3"/>
          <p:cNvSpPr/>
          <p:nvPr/>
        </p:nvSpPr>
        <p:spPr>
          <a:xfrm>
            <a:off x="3012120" y="1270800"/>
            <a:ext cx="5846400" cy="123120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pl-PL" sz="1500" spc="-1" strike="noStrike">
                <a:solidFill>
                  <a:srgbClr val="000000"/>
                </a:solidFill>
                <a:latin typeface="Book Antiqua"/>
                <a:ea typeface="DejaVu Sans"/>
              </a:rPr>
              <a:t>Zapewne każdy choć raz w życiu złożył obietnicę… także i nasza mała bohaterka. Księżniczka chcąc odzyskać zabawkę złożyła przyrzeczenie i całkowicie je zlekceważyła. Żaba nie zamierzała jej tego darować, więc udała się do zamku Króla, w którym rozegrały się istotne dla opowieści wydarzenia…</a:t>
            </a:r>
            <a:endParaRPr b="0" lang="pl-PL" sz="1500" spc="-1" strike="noStrike">
              <a:latin typeface="Arial"/>
            </a:endParaRPr>
          </a:p>
        </p:txBody>
      </p:sp>
      <p:sp>
        <p:nvSpPr>
          <p:cNvPr id="190" name="CustomShape 4"/>
          <p:cNvSpPr/>
          <p:nvPr/>
        </p:nvSpPr>
        <p:spPr>
          <a:xfrm>
            <a:off x="3012120" y="3952440"/>
            <a:ext cx="5756400" cy="237240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pl-PL" sz="1500" spc="-1" strike="noStrike">
                <a:solidFill>
                  <a:srgbClr val="000000"/>
                </a:solidFill>
                <a:latin typeface="Book Antiqua"/>
                <a:ea typeface="DejaVu Sans"/>
              </a:rPr>
              <a:t>Czego zatem może nauczyć nas ta historia? Może tego, że zawsze należy dotrzymywać danego słowa, a innych nie powinniśmy oceniać przez pryzmat wyglądu? A może przede wszystkim, w jaki sposób wyrażać swoje uczucia? W końcu wspólne gotowanie daje wielką frajdę, ale i wzbudza wiele emocji, gdyż każdemu zależy, aby potrawa wyszła idealnie. A tam, gdzie emocje biorą górę, często dochodzi do katastrofy.  Czy dzieci poradzą sobie z emocjami i potrawę uda się odpowiednio przyrządzić? Drodzy, powściągnijmy emocje – spektakl wyjaśni wszelkie wątpliwości!</a:t>
            </a:r>
            <a:endParaRPr b="0" lang="pl-PL" sz="1500" spc="-1" strike="noStrike">
              <a:latin typeface="Arial"/>
            </a:endParaRPr>
          </a:p>
          <a:p>
            <a:pPr algn="just">
              <a:lnSpc>
                <a:spcPct val="100000"/>
              </a:lnSpc>
            </a:pPr>
            <a:r>
              <a:rPr b="1" lang="pl-PL" sz="1500" spc="-1" strike="noStrike">
                <a:solidFill>
                  <a:srgbClr val="ff0000"/>
                </a:solidFill>
                <a:latin typeface="Book Antiqua"/>
                <a:ea typeface="DejaVu Sans"/>
              </a:rPr>
              <a:t>Za udział w przedstawieniu dyplomy!</a:t>
            </a:r>
            <a:endParaRPr b="0" lang="pl-PL" sz="1500" spc="-1" strike="noStrike">
              <a:latin typeface="Arial"/>
            </a:endParaRPr>
          </a:p>
        </p:txBody>
      </p:sp>
      <p:sp>
        <p:nvSpPr>
          <p:cNvPr id="191" name="CustomShape 5"/>
          <p:cNvSpPr/>
          <p:nvPr/>
        </p:nvSpPr>
        <p:spPr>
          <a:xfrm>
            <a:off x="3012120" y="2611800"/>
            <a:ext cx="5756400" cy="123120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pl-PL" sz="1500" spc="-1" strike="noStrike">
                <a:solidFill>
                  <a:srgbClr val="000000"/>
                </a:solidFill>
                <a:latin typeface="Book Antiqua"/>
                <a:ea typeface="DejaVu Sans"/>
              </a:rPr>
              <a:t>Rozkapryszona Księżniczka nie miała wyjścia – musiała zrobić wszystko, aby przeprosić Żabę, która w ramach rekompensaty zażyczyła sobie… zupę! Jednak niech was to nie zwiedzie, zwykły rosół to zdecydowanie za mało. Potrawa musiała być doskonała, by cofnąć zaklęcie i zdjąć zły czar. </a:t>
            </a:r>
            <a:endParaRPr b="0" lang="pl-PL" sz="1500" spc="-1" strike="noStrike">
              <a:latin typeface="Arial"/>
            </a:endParaRPr>
          </a:p>
        </p:txBody>
      </p:sp>
      <p:sp>
        <p:nvSpPr>
          <p:cNvPr id="192" name="CustomShape 6"/>
          <p:cNvSpPr/>
          <p:nvPr/>
        </p:nvSpPr>
        <p:spPr>
          <a:xfrm>
            <a:off x="4258440" y="127440"/>
            <a:ext cx="3938760" cy="1095120"/>
          </a:xfrm>
          <a:prstGeom prst="rect">
            <a:avLst/>
          </a:prstGeom>
          <a:noFill/>
          <a:ln>
            <a:noFill/>
          </a:ln>
        </p:spPr>
        <p:style>
          <a:lnRef idx="0"/>
          <a:fillRef idx="0"/>
          <a:effectRef idx="0"/>
          <a:fontRef idx="minor"/>
        </p:style>
        <p:txBody>
          <a:bodyPr wrap="none" lIns="90000" rIns="90000" tIns="45000" bIns="45000">
            <a:spAutoFit/>
          </a:bodyPr>
          <a:p>
            <a:pPr algn="ctr">
              <a:lnSpc>
                <a:spcPct val="100000"/>
              </a:lnSpc>
            </a:pPr>
            <a:r>
              <a:rPr b="1" lang="pl-PL" sz="2200" spc="-1" strike="noStrike">
                <a:solidFill>
                  <a:srgbClr val="ff00ff"/>
                </a:solidFill>
                <a:latin typeface="Harrington"/>
                <a:ea typeface="DejaVu Sans"/>
              </a:rPr>
              <a:t>Premiera bajki wrzesień 2019r. </a:t>
            </a:r>
            <a:endParaRPr b="0" lang="pl-PL" sz="2200" spc="-1" strike="noStrike">
              <a:latin typeface="Arial"/>
            </a:endParaRPr>
          </a:p>
          <a:p>
            <a:pPr>
              <a:lnSpc>
                <a:spcPct val="100000"/>
              </a:lnSpc>
            </a:pPr>
            <a:endParaRPr b="0" lang="pl-PL" sz="2200" spc="-1" strike="noStrike">
              <a:latin typeface="Arial"/>
            </a:endParaRPr>
          </a:p>
          <a:p>
            <a:pPr>
              <a:lnSpc>
                <a:spcPct val="100000"/>
              </a:lnSpc>
            </a:pPr>
            <a:endParaRPr b="0" lang="pl-PL" sz="2200" spc="-1" strike="noStrike">
              <a:latin typeface="Arial"/>
            </a:endParaRPr>
          </a:p>
        </p:txBody>
      </p:sp>
      <p:sp>
        <p:nvSpPr>
          <p:cNvPr id="193" name="CustomShape 7"/>
          <p:cNvSpPr/>
          <p:nvPr/>
        </p:nvSpPr>
        <p:spPr>
          <a:xfrm>
            <a:off x="175680" y="120240"/>
            <a:ext cx="322920" cy="238320"/>
          </a:xfrm>
          <a:prstGeom prst="leftArrow">
            <a:avLst>
              <a:gd name="adj1" fmla="val 50000"/>
              <a:gd name="adj2" fmla="val 50000"/>
            </a:avLst>
          </a:prstGeom>
          <a:solidFill>
            <a:srgbClr val="00b050"/>
          </a:solidFill>
          <a:ln>
            <a:solidFill>
              <a:srgbClr val="00b050"/>
            </a:solidFill>
            <a:round/>
          </a:ln>
        </p:spPr>
        <p:style>
          <a:lnRef idx="2">
            <a:schemeClr val="accent1">
              <a:shade val="50000"/>
            </a:schemeClr>
          </a:lnRef>
          <a:fillRef idx="1">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94" name="Obraz 2" descr=""/>
          <p:cNvPicPr/>
          <p:nvPr/>
        </p:nvPicPr>
        <p:blipFill>
          <a:blip r:embed="rId1"/>
          <a:srcRect l="0" t="3415" r="0" b="0"/>
          <a:stretch/>
        </p:blipFill>
        <p:spPr>
          <a:xfrm>
            <a:off x="0" y="0"/>
            <a:ext cx="9143280" cy="6857280"/>
          </a:xfrm>
          <a:prstGeom prst="rect">
            <a:avLst/>
          </a:prstGeom>
          <a:ln>
            <a:noFill/>
          </a:ln>
        </p:spPr>
      </p:pic>
      <p:pic>
        <p:nvPicPr>
          <p:cNvPr id="195" name="Obraz 3" descr=""/>
          <p:cNvPicPr/>
          <p:nvPr/>
        </p:nvPicPr>
        <p:blipFill>
          <a:blip r:embed="rId2"/>
          <a:stretch/>
        </p:blipFill>
        <p:spPr>
          <a:xfrm>
            <a:off x="142200" y="4888440"/>
            <a:ext cx="2882520" cy="1729080"/>
          </a:xfrm>
          <a:prstGeom prst="rect">
            <a:avLst/>
          </a:prstGeom>
          <a:ln>
            <a:noFill/>
          </a:ln>
        </p:spPr>
      </p:pic>
      <p:sp>
        <p:nvSpPr>
          <p:cNvPr id="196" name="CustomShape 1"/>
          <p:cNvSpPr/>
          <p:nvPr/>
        </p:nvSpPr>
        <p:spPr>
          <a:xfrm>
            <a:off x="339120" y="597600"/>
            <a:ext cx="8465040" cy="45576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pl-PL" sz="2400" spc="-1" strike="noStrike">
                <a:solidFill>
                  <a:srgbClr val="000000"/>
                </a:solidFill>
                <a:latin typeface="Lucida Calligraphy"/>
                <a:ea typeface="DejaVu Sans"/>
              </a:rPr>
              <a:t>Królewna Śnieżka i siedmiu krasnoludków</a:t>
            </a:r>
            <a:endParaRPr b="0" lang="pl-PL" sz="2400" spc="-1" strike="noStrike">
              <a:latin typeface="Arial"/>
            </a:endParaRPr>
          </a:p>
        </p:txBody>
      </p:sp>
      <p:sp>
        <p:nvSpPr>
          <p:cNvPr id="197" name="CustomShape 2"/>
          <p:cNvSpPr/>
          <p:nvPr/>
        </p:nvSpPr>
        <p:spPr>
          <a:xfrm>
            <a:off x="142200" y="1118160"/>
            <a:ext cx="7212600" cy="54648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pl-PL" sz="1500" spc="-1" strike="noStrike">
                <a:solidFill>
                  <a:srgbClr val="000000"/>
                </a:solidFill>
                <a:latin typeface="Book Antiqua"/>
                <a:ea typeface="DejaVu Sans"/>
              </a:rPr>
              <a:t>W większości bajek musimy zetknąć się ze złem, gdyż tylko wtedy mamy szansę zrozumieć, jakie mogą być konsekwencje nieodpowiednich      wyborów.</a:t>
            </a:r>
            <a:endParaRPr b="0" lang="pl-PL" sz="1500" spc="-1" strike="noStrike">
              <a:latin typeface="Arial"/>
            </a:endParaRPr>
          </a:p>
        </p:txBody>
      </p:sp>
      <p:sp>
        <p:nvSpPr>
          <p:cNvPr id="198" name="CustomShape 3"/>
          <p:cNvSpPr/>
          <p:nvPr/>
        </p:nvSpPr>
        <p:spPr>
          <a:xfrm>
            <a:off x="3630600" y="1758960"/>
            <a:ext cx="5188680" cy="145944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pl-PL" sz="1500" spc="-1" strike="noStrike">
                <a:solidFill>
                  <a:srgbClr val="000000"/>
                </a:solidFill>
                <a:latin typeface="Book Antiqua"/>
                <a:ea typeface="DejaVu Sans"/>
              </a:rPr>
              <a:t>W tej historii poznamy zatem nie tylko ciepłą i dobroduszną Śnieżkę, ale również Królową z sercem przepełnionym zazdrością. A wszyscy doskonale zdajemy sobie sprawę, że zło nie cofnie się przed niczym, aby zapanować nad dobrem. Dowiemy się wkrótce, co ostatecznie zwyciężyło…</a:t>
            </a:r>
            <a:endParaRPr b="0" lang="pl-PL" sz="1500" spc="-1" strike="noStrike">
              <a:latin typeface="Arial"/>
            </a:endParaRPr>
          </a:p>
        </p:txBody>
      </p:sp>
      <p:sp>
        <p:nvSpPr>
          <p:cNvPr id="199" name="CustomShape 4"/>
          <p:cNvSpPr/>
          <p:nvPr/>
        </p:nvSpPr>
        <p:spPr>
          <a:xfrm>
            <a:off x="4572000" y="3341880"/>
            <a:ext cx="3929760" cy="305712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pl-PL" sz="1500" spc="-1" strike="noStrike">
                <a:solidFill>
                  <a:srgbClr val="000000"/>
                </a:solidFill>
                <a:latin typeface="Book Antiqua"/>
                <a:ea typeface="DejaVu Sans"/>
              </a:rPr>
              <a:t>Pouczająca opowieść o tym, jakie skutki niesie za sobą zazdrość, która może nam towarzyszyć już od najmłodszych lat. Jednak i w tym przypadku nauka cennych wartości została przez nas okraszona dużą dawką dobrego humoru. Jaką rolę odegra przezabawne Zwierciadło Królowej? Kim okażą się Krasnoludki - może znajdziemy je  wśród naszej publiczności? Czy Śnieżkę uda się uratować przed niecnymi planami złej macochy? Spektakl nie tylko zagwarantuje świetną zabawę, ale i  odpowiedzi na wszystkie pytania! </a:t>
            </a:r>
            <a:endParaRPr b="0" lang="pl-PL" sz="1500" spc="-1" strike="noStrike">
              <a:latin typeface="Arial"/>
            </a:endParaRPr>
          </a:p>
        </p:txBody>
      </p:sp>
      <p:sp>
        <p:nvSpPr>
          <p:cNvPr id="200" name="CustomShape 5"/>
          <p:cNvSpPr/>
          <p:nvPr/>
        </p:nvSpPr>
        <p:spPr>
          <a:xfrm>
            <a:off x="2265840" y="105480"/>
            <a:ext cx="3938760" cy="425160"/>
          </a:xfrm>
          <a:prstGeom prst="rect">
            <a:avLst/>
          </a:prstGeom>
          <a:noFill/>
          <a:ln>
            <a:noFill/>
          </a:ln>
        </p:spPr>
        <p:style>
          <a:lnRef idx="0"/>
          <a:fillRef idx="0"/>
          <a:effectRef idx="0"/>
          <a:fontRef idx="minor"/>
        </p:style>
        <p:txBody>
          <a:bodyPr wrap="none" lIns="90000" rIns="90000" tIns="45000" bIns="45000">
            <a:spAutoFit/>
          </a:bodyPr>
          <a:p>
            <a:pPr algn="ctr">
              <a:lnSpc>
                <a:spcPct val="100000"/>
              </a:lnSpc>
            </a:pPr>
            <a:r>
              <a:rPr b="1" lang="pl-PL" sz="2200" spc="-1" strike="noStrike">
                <a:solidFill>
                  <a:srgbClr val="ff00ff"/>
                </a:solidFill>
                <a:latin typeface="Harrington"/>
                <a:ea typeface="DejaVu Sans"/>
              </a:rPr>
              <a:t>Premiera bajki wrzesień 2019r. </a:t>
            </a:r>
            <a:endParaRPr b="0" lang="pl-PL" sz="2200" spc="-1" strike="noStrike">
              <a:latin typeface="Arial"/>
            </a:endParaRPr>
          </a:p>
        </p:txBody>
      </p:sp>
      <p:sp>
        <p:nvSpPr>
          <p:cNvPr id="201" name="CustomShape 6"/>
          <p:cNvSpPr/>
          <p:nvPr/>
        </p:nvSpPr>
        <p:spPr>
          <a:xfrm>
            <a:off x="175680" y="120240"/>
            <a:ext cx="322920" cy="238320"/>
          </a:xfrm>
          <a:prstGeom prst="leftArrow">
            <a:avLst>
              <a:gd name="adj1" fmla="val 50000"/>
              <a:gd name="adj2" fmla="val 50000"/>
            </a:avLst>
          </a:prstGeom>
          <a:solidFill>
            <a:srgbClr val="00b050"/>
          </a:solidFill>
          <a:ln>
            <a:solidFill>
              <a:srgbClr val="00b050"/>
            </a:solidFill>
            <a:round/>
          </a:ln>
        </p:spPr>
        <p:style>
          <a:lnRef idx="2">
            <a:schemeClr val="accent1">
              <a:shade val="50000"/>
            </a:schemeClr>
          </a:lnRef>
          <a:fillRef idx="1">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02" name="Obraz 14" descr=""/>
          <p:cNvPicPr/>
          <p:nvPr/>
        </p:nvPicPr>
        <p:blipFill>
          <a:blip r:embed="rId1"/>
          <a:stretch/>
        </p:blipFill>
        <p:spPr>
          <a:xfrm>
            <a:off x="-23760" y="0"/>
            <a:ext cx="9216000" cy="6911640"/>
          </a:xfrm>
          <a:prstGeom prst="rect">
            <a:avLst/>
          </a:prstGeom>
          <a:ln>
            <a:noFill/>
          </a:ln>
        </p:spPr>
      </p:pic>
      <p:sp>
        <p:nvSpPr>
          <p:cNvPr id="203" name="CustomShape 1"/>
          <p:cNvSpPr/>
          <p:nvPr/>
        </p:nvSpPr>
        <p:spPr>
          <a:xfrm>
            <a:off x="3456000" y="7632000"/>
            <a:ext cx="179640" cy="426240"/>
          </a:xfrm>
          <a:prstGeom prst="rect">
            <a:avLst/>
          </a:prstGeom>
          <a:noFill/>
          <a:ln>
            <a:noFill/>
          </a:ln>
        </p:spPr>
        <p:style>
          <a:lnRef idx="0"/>
          <a:fillRef idx="0"/>
          <a:effectRef idx="0"/>
          <a:fontRef idx="minor"/>
        </p:style>
      </p:sp>
      <p:sp>
        <p:nvSpPr>
          <p:cNvPr id="204" name="CustomShape 2"/>
          <p:cNvSpPr/>
          <p:nvPr/>
        </p:nvSpPr>
        <p:spPr>
          <a:xfrm>
            <a:off x="504000" y="-720000"/>
            <a:ext cx="7511400" cy="191844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pl-PL" sz="2400" spc="-1" strike="noStrike">
                <a:solidFill>
                  <a:srgbClr val="ff00ff"/>
                </a:solidFill>
                <a:latin typeface="Harrington"/>
                <a:ea typeface="DejaVu Sans"/>
              </a:rPr>
              <a:t> </a:t>
            </a:r>
            <a:endParaRPr b="0" lang="pl-PL" sz="2400" spc="-1" strike="noStrike">
              <a:latin typeface="Arial"/>
            </a:endParaRPr>
          </a:p>
          <a:p>
            <a:pPr algn="ctr">
              <a:lnSpc>
                <a:spcPct val="100000"/>
              </a:lnSpc>
            </a:pPr>
            <a:endParaRPr b="0" lang="pl-PL" sz="2400" spc="-1" strike="noStrike">
              <a:latin typeface="Arial"/>
            </a:endParaRPr>
          </a:p>
          <a:p>
            <a:pPr algn="ctr">
              <a:lnSpc>
                <a:spcPct val="100000"/>
              </a:lnSpc>
            </a:pPr>
            <a:endParaRPr b="0" lang="pl-PL" sz="2400" spc="-1" strike="noStrike">
              <a:latin typeface="Arial"/>
            </a:endParaRPr>
          </a:p>
          <a:p>
            <a:pPr algn="ctr">
              <a:lnSpc>
                <a:spcPct val="100000"/>
              </a:lnSpc>
            </a:pPr>
            <a:endParaRPr b="0" lang="pl-PL" sz="2400" spc="-1" strike="noStrike">
              <a:latin typeface="Arial"/>
            </a:endParaRPr>
          </a:p>
          <a:p>
            <a:pPr>
              <a:lnSpc>
                <a:spcPct val="100000"/>
              </a:lnSpc>
            </a:pPr>
            <a:endParaRPr b="0" lang="pl-PL" sz="2400" spc="-1" strike="noStrike">
              <a:latin typeface="Arial"/>
            </a:endParaRPr>
          </a:p>
        </p:txBody>
      </p:sp>
      <p:sp>
        <p:nvSpPr>
          <p:cNvPr id="205" name="CustomShape 3"/>
          <p:cNvSpPr/>
          <p:nvPr/>
        </p:nvSpPr>
        <p:spPr>
          <a:xfrm>
            <a:off x="175680" y="120240"/>
            <a:ext cx="322920" cy="238320"/>
          </a:xfrm>
          <a:prstGeom prst="leftArrow">
            <a:avLst>
              <a:gd name="adj1" fmla="val 50000"/>
              <a:gd name="adj2" fmla="val 50000"/>
            </a:avLst>
          </a:prstGeom>
          <a:solidFill>
            <a:srgbClr val="00b050"/>
          </a:solidFill>
          <a:ln>
            <a:solidFill>
              <a:srgbClr val="00b050"/>
            </a:solidFill>
            <a:round/>
          </a:ln>
        </p:spPr>
        <p:style>
          <a:lnRef idx="2">
            <a:schemeClr val="accent1">
              <a:shade val="50000"/>
            </a:schemeClr>
          </a:lnRef>
          <a:fillRef idx="1">
            <a:schemeClr val="accent1"/>
          </a:fillRef>
          <a:effectRef idx="0">
            <a:schemeClr val="accent1"/>
          </a:effectRef>
          <a:fontRef idx="minor"/>
        </p:style>
      </p:sp>
      <p:sp>
        <p:nvSpPr>
          <p:cNvPr id="206" name="CustomShape 4"/>
          <p:cNvSpPr/>
          <p:nvPr/>
        </p:nvSpPr>
        <p:spPr>
          <a:xfrm>
            <a:off x="415080" y="504000"/>
            <a:ext cx="8512560" cy="45576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1" lang="pl-PL" sz="2400" spc="-1" strike="noStrike">
                <a:solidFill>
                  <a:srgbClr val="000000"/>
                </a:solidFill>
                <a:latin typeface="Lucida Calligraphy"/>
                <a:ea typeface="DejaVu Sans"/>
              </a:rPr>
              <a:t>Jak Koziołek Matołek odkrył czym jest patriotyzm </a:t>
            </a:r>
            <a:endParaRPr b="0" lang="pl-PL" sz="2400" spc="-1" strike="noStrike">
              <a:latin typeface="Arial"/>
            </a:endParaRPr>
          </a:p>
        </p:txBody>
      </p:sp>
      <p:sp>
        <p:nvSpPr>
          <p:cNvPr id="207" name="CustomShape 5"/>
          <p:cNvSpPr/>
          <p:nvPr/>
        </p:nvSpPr>
        <p:spPr>
          <a:xfrm>
            <a:off x="216000" y="1137960"/>
            <a:ext cx="8639640" cy="106380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pl-PL" sz="1600" spc="-1" strike="noStrike">
                <a:solidFill>
                  <a:srgbClr val="000000"/>
                </a:solidFill>
                <a:latin typeface="Book Antiqua"/>
                <a:ea typeface="DejaVu Sans"/>
              </a:rPr>
              <a:t>Koziołek Matołek to niezdarny, ale poczciwy bohater, który gościł przed laty praktycznie w każdym domu. Dziś pragnęliśmy nadać mu drugie życie i na nowo przywołać w pięknej opowieści o patriotyzmie. </a:t>
            </a:r>
            <a:endParaRPr b="0" lang="pl-PL" sz="1600" spc="-1" strike="noStrike">
              <a:latin typeface="Arial"/>
            </a:endParaRPr>
          </a:p>
          <a:p>
            <a:pPr algn="just">
              <a:lnSpc>
                <a:spcPct val="100000"/>
              </a:lnSpc>
            </a:pPr>
            <a:endParaRPr b="0" lang="pl-PL" sz="1600" spc="-1" strike="noStrike">
              <a:latin typeface="Arial"/>
            </a:endParaRPr>
          </a:p>
        </p:txBody>
      </p:sp>
      <p:sp>
        <p:nvSpPr>
          <p:cNvPr id="208" name="CustomShape 6"/>
          <p:cNvSpPr/>
          <p:nvPr/>
        </p:nvSpPr>
        <p:spPr>
          <a:xfrm>
            <a:off x="216000" y="2316240"/>
            <a:ext cx="6947640" cy="203688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pl-PL" sz="1600" spc="-1" strike="noStrike">
                <a:solidFill>
                  <a:srgbClr val="000000"/>
                </a:solidFill>
                <a:latin typeface="Book Antiqua"/>
                <a:ea typeface="DejaVu Sans"/>
              </a:rPr>
              <a:t>Poznajemy naszego wesołego bohatera w momencie, gdy podróżuje beztrosko po świecie w poszukiwaniu nowych przygód. Jednak warto pamiętać, że każda historia ma swój punkt zwrotny – Koziołek Matołek spotyka Króla i uświadamia sobie, że nie wie właściwie kim jest oraz skąd pochodzi. Spotkanie to budzi w nim potrzebę odkrycia własnej tożsamości i odnalezienia rodzinnego miasta. Kogo bohater spotka na swojej drodze? Jakie odwiedzi miasta i czy ostatecznie odnajdzie upragnione miejsce, które jest jego domem?</a:t>
            </a:r>
            <a:endParaRPr b="0" lang="pl-PL" sz="1600" spc="-1" strike="noStrike">
              <a:latin typeface="Arial"/>
            </a:endParaRPr>
          </a:p>
        </p:txBody>
      </p:sp>
      <p:sp>
        <p:nvSpPr>
          <p:cNvPr id="209" name="CustomShape 7"/>
          <p:cNvSpPr/>
          <p:nvPr/>
        </p:nvSpPr>
        <p:spPr>
          <a:xfrm>
            <a:off x="72000" y="4696920"/>
            <a:ext cx="5975640" cy="106308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pl-PL" sz="1600" spc="-1" strike="noStrike">
                <a:solidFill>
                  <a:srgbClr val="800080"/>
                </a:solidFill>
                <a:latin typeface="Book Antiqua"/>
                <a:ea typeface="DejaVu Sans"/>
              </a:rPr>
              <a:t>Piękna opowieść o patriotyzmie, tradycjach i miłości do swojej Małej Ojczyzny. Okraszona dużą dawką śmiechu i wspaniałych wartości – w końcu, aby poznać i szanować to, co obce, należy najpierw zrozumieć i pokochać to, co własne. </a:t>
            </a:r>
            <a:endParaRPr b="0" lang="pl-PL" sz="1600" spc="-1" strike="noStrike">
              <a:latin typeface="Arial"/>
            </a:endParaRPr>
          </a:p>
        </p:txBody>
      </p:sp>
      <p:sp>
        <p:nvSpPr>
          <p:cNvPr id="210" name="CustomShape 8"/>
          <p:cNvSpPr/>
          <p:nvPr/>
        </p:nvSpPr>
        <p:spPr>
          <a:xfrm rot="21062400">
            <a:off x="7422480" y="3538800"/>
            <a:ext cx="956520" cy="63828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1" lang="pl-PL" sz="3600" spc="-1" strike="noStrike">
                <a:solidFill>
                  <a:srgbClr val="222a35"/>
                </a:solidFill>
                <a:latin typeface="Blackadder ITC"/>
                <a:ea typeface="DejaVu Sans"/>
              </a:rPr>
              <a:t>Dom</a:t>
            </a:r>
            <a:endParaRPr b="0" lang="pl-PL" sz="3600" spc="-1" strike="noStrike">
              <a:latin typeface="Arial"/>
            </a:endParaRPr>
          </a:p>
        </p:txBody>
      </p:sp>
      <p:sp>
        <p:nvSpPr>
          <p:cNvPr id="211" name="CustomShape 9"/>
          <p:cNvSpPr/>
          <p:nvPr/>
        </p:nvSpPr>
        <p:spPr>
          <a:xfrm>
            <a:off x="7272000" y="4608000"/>
            <a:ext cx="1540080" cy="118692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1" lang="pl-PL" sz="3600" spc="-1" strike="noStrike">
                <a:solidFill>
                  <a:srgbClr val="800080"/>
                </a:solidFill>
                <a:latin typeface="Blackadder ITC"/>
                <a:ea typeface="DejaVu Sans"/>
              </a:rPr>
              <a:t>Tradycja</a:t>
            </a:r>
            <a:endParaRPr b="0" lang="pl-PL" sz="3600" spc="-1" strike="noStrike">
              <a:latin typeface="Arial"/>
            </a:endParaRPr>
          </a:p>
          <a:p>
            <a:pPr>
              <a:lnSpc>
                <a:spcPct val="100000"/>
              </a:lnSpc>
            </a:pPr>
            <a:endParaRPr b="0" lang="pl-PL" sz="3600" spc="-1" strike="noStrike">
              <a:latin typeface="Arial"/>
            </a:endParaRPr>
          </a:p>
        </p:txBody>
      </p:sp>
      <p:sp>
        <p:nvSpPr>
          <p:cNvPr id="212" name="CustomShape 10"/>
          <p:cNvSpPr/>
          <p:nvPr/>
        </p:nvSpPr>
        <p:spPr>
          <a:xfrm rot="20074800">
            <a:off x="6228720" y="4373280"/>
            <a:ext cx="1523520" cy="118692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1" lang="pl-PL" sz="3600" spc="-1" strike="noStrike">
                <a:solidFill>
                  <a:srgbClr val="c00000"/>
                </a:solidFill>
                <a:latin typeface="Blackadder ITC"/>
                <a:ea typeface="DejaVu Sans"/>
              </a:rPr>
              <a:t>Historia</a:t>
            </a:r>
            <a:endParaRPr b="0" lang="pl-PL" sz="3600" spc="-1" strike="noStrike">
              <a:latin typeface="Arial"/>
            </a:endParaRPr>
          </a:p>
          <a:p>
            <a:pPr>
              <a:lnSpc>
                <a:spcPct val="100000"/>
              </a:lnSpc>
            </a:pPr>
            <a:endParaRPr b="0" lang="pl-PL" sz="36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13" name="Obraz 136" descr=""/>
          <p:cNvPicPr/>
          <p:nvPr/>
        </p:nvPicPr>
        <p:blipFill>
          <a:blip r:embed="rId1"/>
          <a:srcRect l="0" t="0" r="0" b="3716"/>
          <a:stretch/>
        </p:blipFill>
        <p:spPr>
          <a:xfrm>
            <a:off x="360" y="0"/>
            <a:ext cx="9142920" cy="6862680"/>
          </a:xfrm>
          <a:prstGeom prst="rect">
            <a:avLst/>
          </a:prstGeom>
          <a:ln>
            <a:noFill/>
          </a:ln>
        </p:spPr>
      </p:pic>
      <p:sp>
        <p:nvSpPr>
          <p:cNvPr id="214" name="CustomShape 1"/>
          <p:cNvSpPr/>
          <p:nvPr/>
        </p:nvSpPr>
        <p:spPr>
          <a:xfrm>
            <a:off x="232200" y="0"/>
            <a:ext cx="8686080" cy="1461240"/>
          </a:xfrm>
          <a:prstGeom prst="rect">
            <a:avLst/>
          </a:prstGeom>
          <a:noFill/>
          <a:ln>
            <a:noFill/>
          </a:ln>
        </p:spPr>
        <p:style>
          <a:lnRef idx="0"/>
          <a:fillRef idx="0"/>
          <a:effectRef idx="0"/>
          <a:fontRef idx="minor"/>
        </p:style>
        <p:txBody>
          <a:bodyPr lIns="90000" rIns="90000" tIns="45000" bIns="45000">
            <a:spAutoFit/>
          </a:bodyPr>
          <a:p>
            <a:pPr algn="ctr">
              <a:lnSpc>
                <a:spcPct val="100000"/>
              </a:lnSpc>
            </a:pPr>
            <a:endParaRPr b="0" lang="pl-PL" sz="1800" spc="-1" strike="noStrike">
              <a:latin typeface="Arial"/>
            </a:endParaRPr>
          </a:p>
          <a:p>
            <a:pPr algn="ctr">
              <a:lnSpc>
                <a:spcPct val="100000"/>
              </a:lnSpc>
            </a:pPr>
            <a:r>
              <a:rPr b="1" i="1" lang="pl-PL" sz="2400" spc="-1" strike="noStrike">
                <a:solidFill>
                  <a:srgbClr val="000000"/>
                </a:solidFill>
                <a:latin typeface="Lucida Calligraphy"/>
                <a:ea typeface="DejaVu Sans"/>
              </a:rPr>
              <a:t>Czerwony Kapturek pędzi na ratunek!</a:t>
            </a:r>
            <a:endParaRPr b="0" lang="pl-PL" sz="2400" spc="-1" strike="noStrike">
              <a:latin typeface="Arial"/>
            </a:endParaRPr>
          </a:p>
          <a:p>
            <a:pPr algn="ctr">
              <a:lnSpc>
                <a:spcPct val="100000"/>
              </a:lnSpc>
            </a:pPr>
            <a:endParaRPr b="0" lang="pl-PL" sz="2400" spc="-1" strike="noStrike">
              <a:latin typeface="Arial"/>
            </a:endParaRPr>
          </a:p>
          <a:p>
            <a:pPr>
              <a:lnSpc>
                <a:spcPct val="100000"/>
              </a:lnSpc>
            </a:pPr>
            <a:endParaRPr b="0" lang="pl-PL" sz="2400" spc="-1" strike="noStrike">
              <a:latin typeface="Arial"/>
            </a:endParaRPr>
          </a:p>
        </p:txBody>
      </p:sp>
      <p:sp>
        <p:nvSpPr>
          <p:cNvPr id="215" name="CustomShape 2"/>
          <p:cNvSpPr/>
          <p:nvPr/>
        </p:nvSpPr>
        <p:spPr>
          <a:xfrm>
            <a:off x="141120" y="79560"/>
            <a:ext cx="322920" cy="238320"/>
          </a:xfrm>
          <a:prstGeom prst="leftArrow">
            <a:avLst>
              <a:gd name="adj1" fmla="val 50000"/>
              <a:gd name="adj2" fmla="val 50000"/>
            </a:avLst>
          </a:prstGeom>
          <a:solidFill>
            <a:srgbClr val="00b050"/>
          </a:solidFill>
          <a:ln>
            <a:solidFill>
              <a:srgbClr val="00b050"/>
            </a:solidFill>
            <a:round/>
          </a:ln>
        </p:spPr>
        <p:style>
          <a:lnRef idx="2">
            <a:schemeClr val="accent1">
              <a:shade val="50000"/>
            </a:schemeClr>
          </a:lnRef>
          <a:fillRef idx="1">
            <a:schemeClr val="accent1"/>
          </a:fillRef>
          <a:effectRef idx="0">
            <a:schemeClr val="accent1"/>
          </a:effectRef>
          <a:fontRef idx="minor"/>
        </p:style>
      </p:sp>
      <p:sp>
        <p:nvSpPr>
          <p:cNvPr id="216" name="CustomShape 3"/>
          <p:cNvSpPr/>
          <p:nvPr/>
        </p:nvSpPr>
        <p:spPr>
          <a:xfrm>
            <a:off x="232200" y="1056960"/>
            <a:ext cx="8474760" cy="155052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pl-PL" sz="1600" spc="-1" strike="noStrike">
                <a:solidFill>
                  <a:srgbClr val="000000"/>
                </a:solidFill>
                <a:latin typeface="Book Antiqua"/>
                <a:ea typeface="DejaVu Sans"/>
              </a:rPr>
              <a:t>Czerwony Kapturek spiesząc się do swojej ukochanej babci wybrał drogę przez las. Mała bohaterka nie tylko chciała szybciej dotrzeć na miejsce, ale również podziwiać piękne drzewa, kwiatki czy ptaszki. Wierzyła głęboko, że wielki, tajemniczy las zapewni jej masę przygód oraz niezapomnianych wrażeń. Jednak mama dziewczynki wielokrotnie powtarzała swojej córce:</a:t>
            </a:r>
            <a:endParaRPr b="0" lang="pl-PL" sz="1600" spc="-1" strike="noStrike">
              <a:latin typeface="Arial"/>
            </a:endParaRPr>
          </a:p>
          <a:p>
            <a:pPr>
              <a:lnSpc>
                <a:spcPct val="100000"/>
              </a:lnSpc>
            </a:pPr>
            <a:endParaRPr b="0" lang="pl-PL" sz="1600" spc="-1" strike="noStrike">
              <a:latin typeface="Arial"/>
            </a:endParaRPr>
          </a:p>
        </p:txBody>
      </p:sp>
      <p:sp>
        <p:nvSpPr>
          <p:cNvPr id="217" name="CustomShape 4"/>
          <p:cNvSpPr/>
          <p:nvPr/>
        </p:nvSpPr>
        <p:spPr>
          <a:xfrm>
            <a:off x="2257920" y="2372400"/>
            <a:ext cx="4669920" cy="130716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i="1" lang="pl-PL" sz="1600" spc="-1" strike="noStrike">
                <a:solidFill>
                  <a:srgbClr val="000000"/>
                </a:solidFill>
                <a:latin typeface="Book Antiqua"/>
                <a:ea typeface="DejaVu Sans"/>
              </a:rPr>
              <a:t>Nie każdy, kto jest miły, ma dobre zamiary, </a:t>
            </a:r>
            <a:endParaRPr b="0" lang="pl-PL" sz="1600" spc="-1" strike="noStrike">
              <a:latin typeface="Arial"/>
            </a:endParaRPr>
          </a:p>
          <a:p>
            <a:pPr algn="just">
              <a:lnSpc>
                <a:spcPct val="100000"/>
              </a:lnSpc>
            </a:pPr>
            <a:r>
              <a:rPr b="0" i="1" lang="pl-PL" sz="1600" spc="-1" strike="noStrike">
                <a:solidFill>
                  <a:srgbClr val="000000"/>
                </a:solidFill>
                <a:latin typeface="Book Antiqua"/>
                <a:ea typeface="DejaVu Sans"/>
              </a:rPr>
              <a:t>Nie ufaj wszystkim słowom, nie dawaj im wiary.</a:t>
            </a:r>
            <a:endParaRPr b="0" lang="pl-PL" sz="1600" spc="-1" strike="noStrike">
              <a:latin typeface="Arial"/>
            </a:endParaRPr>
          </a:p>
          <a:p>
            <a:pPr algn="just">
              <a:lnSpc>
                <a:spcPct val="100000"/>
              </a:lnSpc>
            </a:pPr>
            <a:r>
              <a:rPr b="0" i="1" lang="pl-PL" sz="1600" spc="-1" strike="noStrike">
                <a:solidFill>
                  <a:srgbClr val="000000"/>
                </a:solidFill>
                <a:latin typeface="Book Antiqua"/>
                <a:ea typeface="DejaVu Sans"/>
              </a:rPr>
              <a:t>A gdy ktoś dozna krzywdy, musisz zawsze reagować. </a:t>
            </a:r>
            <a:endParaRPr b="0" lang="pl-PL" sz="1600" spc="-1" strike="noStrike">
              <a:latin typeface="Arial"/>
            </a:endParaRPr>
          </a:p>
          <a:p>
            <a:pPr algn="just">
              <a:lnSpc>
                <a:spcPct val="100000"/>
              </a:lnSpc>
            </a:pPr>
            <a:r>
              <a:rPr b="0" i="1" lang="pl-PL" sz="1600" spc="-1" strike="noStrike">
                <a:solidFill>
                  <a:srgbClr val="000000"/>
                </a:solidFill>
                <a:latin typeface="Book Antiqua"/>
                <a:ea typeface="DejaVu Sans"/>
              </a:rPr>
              <a:t>Wiedz kogo wezwać i jak należy się zachować.</a:t>
            </a:r>
            <a:endParaRPr b="0" lang="pl-PL" sz="1600" spc="-1" strike="noStrike">
              <a:latin typeface="Arial"/>
            </a:endParaRPr>
          </a:p>
          <a:p>
            <a:pPr>
              <a:lnSpc>
                <a:spcPct val="100000"/>
              </a:lnSpc>
            </a:pPr>
            <a:endParaRPr b="0" lang="pl-PL" sz="1600" spc="-1" strike="noStrike">
              <a:latin typeface="Arial"/>
            </a:endParaRPr>
          </a:p>
        </p:txBody>
      </p:sp>
      <p:sp>
        <p:nvSpPr>
          <p:cNvPr id="218" name="CustomShape 5"/>
          <p:cNvSpPr/>
          <p:nvPr/>
        </p:nvSpPr>
        <p:spPr>
          <a:xfrm>
            <a:off x="244440" y="3446280"/>
            <a:ext cx="6695280" cy="130716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pl-PL" sz="1600" spc="-1" strike="noStrike">
                <a:solidFill>
                  <a:srgbClr val="000000"/>
                </a:solidFill>
                <a:latin typeface="Book Antiqua"/>
                <a:ea typeface="DejaVu Sans"/>
              </a:rPr>
              <a:t>Czerwony Kapturek, jak większość małych dzieci, nie przykładał wielkiej wagi do słów matki. Czy nasza bohaterka spotka w lesie tylko życzliwych i dobrych ludzi? Czy wizyta u babci będzie spokojna i pozbawiona nieszczęśliwych wydarzeń?</a:t>
            </a:r>
            <a:endParaRPr b="0" lang="pl-PL" sz="1600" spc="-1" strike="noStrike">
              <a:latin typeface="Arial"/>
            </a:endParaRPr>
          </a:p>
          <a:p>
            <a:pPr>
              <a:lnSpc>
                <a:spcPct val="100000"/>
              </a:lnSpc>
            </a:pPr>
            <a:endParaRPr b="0" lang="pl-PL" sz="1600" spc="-1" strike="noStrike">
              <a:latin typeface="Arial"/>
            </a:endParaRPr>
          </a:p>
        </p:txBody>
      </p:sp>
      <p:sp>
        <p:nvSpPr>
          <p:cNvPr id="219" name="CustomShape 6"/>
          <p:cNvSpPr/>
          <p:nvPr/>
        </p:nvSpPr>
        <p:spPr>
          <a:xfrm>
            <a:off x="232200" y="4584960"/>
            <a:ext cx="8742240" cy="203724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pl-PL" sz="1600" spc="-1" strike="noStrike">
                <a:solidFill>
                  <a:srgbClr val="000000"/>
                </a:solidFill>
                <a:latin typeface="Book Antiqua"/>
                <a:ea typeface="DejaVu Sans"/>
              </a:rPr>
              <a:t>Historia o małej dziewczynce w czerwonym kapturku to cenna lekcja, jak należy reagować, gdy komuś dzieje się krzywda i pod jakimi numerami alarmowymi powinniśmy szukać pomocy. Uczymy również małych widzów, że należy być ostrożnym wobec obcych osób, które tylko pozornie mogą sprawiać dobre wrażenie. Jednak w tej klasycznej baśni z pewnością nie zabraknie momentów pełnych zabawy, śmiechu, a przede wszystkim komicznych postaci.</a:t>
            </a:r>
            <a:r>
              <a:rPr b="1" lang="pl-PL" sz="1600" spc="-1" strike="noStrike">
                <a:solidFill>
                  <a:srgbClr val="7f00ff"/>
                </a:solidFill>
                <a:latin typeface="Book Antiqua"/>
                <a:ea typeface="DejaVu Sans"/>
              </a:rPr>
              <a:t> Za cenną pomoc pan policjant wręczy naszym małym zuchom piękne dyplomy!</a:t>
            </a:r>
            <a:endParaRPr b="0" lang="pl-PL" sz="1600" spc="-1" strike="noStrike">
              <a:latin typeface="Arial"/>
            </a:endParaRPr>
          </a:p>
          <a:p>
            <a:pPr algn="just">
              <a:lnSpc>
                <a:spcPct val="100000"/>
              </a:lnSpc>
            </a:pPr>
            <a:endParaRPr b="0" lang="pl-PL" sz="1600" spc="-1" strike="noStrike">
              <a:latin typeface="Arial"/>
            </a:endParaRPr>
          </a:p>
          <a:p>
            <a:pPr>
              <a:lnSpc>
                <a:spcPct val="100000"/>
              </a:lnSpc>
            </a:pPr>
            <a:endParaRPr b="0" lang="pl-PL" sz="1600" spc="-1" strike="noStrike">
              <a:latin typeface="Arial"/>
            </a:endParaRPr>
          </a:p>
        </p:txBody>
      </p:sp>
      <p:pic>
        <p:nvPicPr>
          <p:cNvPr id="220" name="Obraz 10" descr=""/>
          <p:cNvPicPr/>
          <p:nvPr/>
        </p:nvPicPr>
        <p:blipFill>
          <a:blip r:embed="rId2"/>
          <a:stretch/>
        </p:blipFill>
        <p:spPr>
          <a:xfrm>
            <a:off x="7195320" y="2329200"/>
            <a:ext cx="1613520" cy="2301120"/>
          </a:xfrm>
          <a:prstGeom prst="rect">
            <a:avLst/>
          </a:prstGeom>
          <a:ln>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21" name="Obraz 6" descr=""/>
          <p:cNvPicPr/>
          <p:nvPr/>
        </p:nvPicPr>
        <p:blipFill>
          <a:blip r:embed="rId1">
            <a:extLst>
              <a:ext uri="{BEBA8EAE-BF5A-486C-A8C5-ECC9F3942E4B}">
                <a14:imgProps xmlns:a14="http://schemas.microsoft.com/office/drawing/2010/main">
                  <a14:imgLayer r:embed="rId2">
                    <a14:imgEffect>
                      <a14:saturation sat="66000"/>
                    </a14:imgEffect>
                  </a14:imgLayer>
                </a14:imgProps>
              </a:ext>
            </a:extLst>
          </a:blip>
          <a:stretch/>
        </p:blipFill>
        <p:spPr>
          <a:xfrm>
            <a:off x="0" y="0"/>
            <a:ext cx="9143280" cy="6857280"/>
          </a:xfrm>
          <a:prstGeom prst="rect">
            <a:avLst/>
          </a:prstGeom>
          <a:ln>
            <a:noFill/>
          </a:ln>
        </p:spPr>
      </p:pic>
      <p:pic>
        <p:nvPicPr>
          <p:cNvPr id="222" name="Obraz 10" descr=""/>
          <p:cNvPicPr/>
          <p:nvPr/>
        </p:nvPicPr>
        <p:blipFill>
          <a:blip r:embed="rId3"/>
          <a:stretch/>
        </p:blipFill>
        <p:spPr>
          <a:xfrm>
            <a:off x="0" y="3303000"/>
            <a:ext cx="2566080" cy="2937960"/>
          </a:xfrm>
          <a:prstGeom prst="rect">
            <a:avLst/>
          </a:prstGeom>
          <a:ln>
            <a:noFill/>
          </a:ln>
        </p:spPr>
      </p:pic>
      <p:sp>
        <p:nvSpPr>
          <p:cNvPr id="223" name="CustomShape 1"/>
          <p:cNvSpPr/>
          <p:nvPr/>
        </p:nvSpPr>
        <p:spPr>
          <a:xfrm>
            <a:off x="351720" y="163800"/>
            <a:ext cx="8496000" cy="1461240"/>
          </a:xfrm>
          <a:prstGeom prst="rect">
            <a:avLst/>
          </a:prstGeom>
          <a:noFill/>
          <a:ln>
            <a:noFill/>
          </a:ln>
        </p:spPr>
        <p:style>
          <a:lnRef idx="0"/>
          <a:fillRef idx="0"/>
          <a:effectRef idx="0"/>
          <a:fontRef idx="minor"/>
        </p:style>
        <p:txBody>
          <a:bodyPr lIns="90000" rIns="90000" tIns="45000" bIns="45000">
            <a:spAutoFit/>
          </a:bodyPr>
          <a:p>
            <a:pPr>
              <a:lnSpc>
                <a:spcPct val="100000"/>
              </a:lnSpc>
            </a:pPr>
            <a:endParaRPr b="0" lang="pl-PL" sz="1800" spc="-1" strike="noStrike">
              <a:latin typeface="Arial"/>
            </a:endParaRPr>
          </a:p>
          <a:p>
            <a:pPr algn="ctr">
              <a:lnSpc>
                <a:spcPct val="100000"/>
              </a:lnSpc>
            </a:pPr>
            <a:r>
              <a:rPr b="1" i="1" lang="pl-PL" sz="2400" spc="-1" strike="noStrike">
                <a:solidFill>
                  <a:srgbClr val="000000"/>
                </a:solidFill>
                <a:latin typeface="Lucida Calligraphy"/>
                <a:ea typeface="DejaVu Sans"/>
              </a:rPr>
              <a:t>Kot w butach</a:t>
            </a:r>
            <a:endParaRPr b="0" lang="pl-PL" sz="2400" spc="-1" strike="noStrike">
              <a:latin typeface="Arial"/>
            </a:endParaRPr>
          </a:p>
          <a:p>
            <a:pPr algn="ctr">
              <a:lnSpc>
                <a:spcPct val="100000"/>
              </a:lnSpc>
            </a:pPr>
            <a:endParaRPr b="0" lang="pl-PL" sz="2400" spc="-1" strike="noStrike">
              <a:latin typeface="Arial"/>
            </a:endParaRPr>
          </a:p>
          <a:p>
            <a:pPr>
              <a:lnSpc>
                <a:spcPct val="100000"/>
              </a:lnSpc>
            </a:pPr>
            <a:endParaRPr b="0" lang="pl-PL" sz="2400" spc="-1" strike="noStrike">
              <a:latin typeface="Arial"/>
            </a:endParaRPr>
          </a:p>
        </p:txBody>
      </p:sp>
      <p:sp>
        <p:nvSpPr>
          <p:cNvPr id="224" name="CustomShape 2"/>
          <p:cNvSpPr/>
          <p:nvPr/>
        </p:nvSpPr>
        <p:spPr>
          <a:xfrm>
            <a:off x="214920" y="1163520"/>
            <a:ext cx="8798760" cy="179388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i="1" lang="pl-PL" sz="1600" spc="-1" strike="noStrike">
                <a:solidFill>
                  <a:srgbClr val="000000"/>
                </a:solidFill>
                <a:latin typeface="Book Antiqua"/>
                <a:ea typeface="DejaVu Sans"/>
              </a:rPr>
              <a:t>Gdzie dwóch się bije, tam trzeci korzysta </a:t>
            </a:r>
            <a:r>
              <a:rPr b="0" lang="pl-PL" sz="1600" spc="-1" strike="noStrike">
                <a:solidFill>
                  <a:srgbClr val="000000"/>
                </a:solidFill>
                <a:latin typeface="Book Antiqua"/>
                <a:ea typeface="DejaVu Sans"/>
              </a:rPr>
              <a:t>– to pouczające przysłowie, z którym zapewne nie zgodziłby się nasz bohater Jaś. W końcu, jaką mógł mieć korzyść z tego, że dwóch starszych braci rozdzieliło pomiędzy siebie ojcowski majątek, jemu nie zostawiając nic. Właściwie, prawie „nic”, ponieważ w ramach pocieszenia otrzymał kota Mruczka. Zachłanni bracia wielce cieszyli się z takiego obrotu sprawy, ale nawet nie przypuszczali, że Mruczek nie jest zwyczajnym kotem. </a:t>
            </a:r>
            <a:endParaRPr b="0" lang="pl-PL" sz="1600" spc="-1" strike="noStrike">
              <a:latin typeface="Arial"/>
            </a:endParaRPr>
          </a:p>
          <a:p>
            <a:pPr>
              <a:lnSpc>
                <a:spcPct val="100000"/>
              </a:lnSpc>
            </a:pPr>
            <a:endParaRPr b="0" lang="pl-PL" sz="1600" spc="-1" strike="noStrike">
              <a:latin typeface="Arial"/>
            </a:endParaRPr>
          </a:p>
        </p:txBody>
      </p:sp>
      <p:sp>
        <p:nvSpPr>
          <p:cNvPr id="225" name="CustomShape 3"/>
          <p:cNvSpPr/>
          <p:nvPr/>
        </p:nvSpPr>
        <p:spPr>
          <a:xfrm>
            <a:off x="1955880" y="2573280"/>
            <a:ext cx="6892200" cy="155052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pl-PL" sz="1600" spc="-1" strike="noStrike">
                <a:solidFill>
                  <a:srgbClr val="000000"/>
                </a:solidFill>
                <a:latin typeface="Book Antiqua"/>
                <a:ea typeface="DejaVu Sans"/>
              </a:rPr>
              <a:t>Jakie magiczne moce będzie posiadał zwierzak? Jaś nadal będzie ubogim chłopcem, czy stanie się wielmożnym Janem herbu Kot w butach? Młodzieńcowi uda się zdobyć serce córki Króla? Jedynie obejrzenie spektaklu odpowie na pytanie, czy nasz mały bohater faktycznie stracił, a może jednak skorzystał zgodnie ze słowami przysłowia.</a:t>
            </a:r>
            <a:endParaRPr b="0" lang="pl-PL" sz="1600" spc="-1" strike="noStrike">
              <a:latin typeface="Arial"/>
            </a:endParaRPr>
          </a:p>
          <a:p>
            <a:pPr>
              <a:lnSpc>
                <a:spcPct val="100000"/>
              </a:lnSpc>
            </a:pPr>
            <a:endParaRPr b="0" lang="pl-PL" sz="1600" spc="-1" strike="noStrike">
              <a:latin typeface="Arial"/>
            </a:endParaRPr>
          </a:p>
        </p:txBody>
      </p:sp>
      <p:sp>
        <p:nvSpPr>
          <p:cNvPr id="226" name="CustomShape 4"/>
          <p:cNvSpPr/>
          <p:nvPr/>
        </p:nvSpPr>
        <p:spPr>
          <a:xfrm>
            <a:off x="2051640" y="4010040"/>
            <a:ext cx="6700680" cy="252396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pl-PL" sz="1600" spc="-1" strike="noStrike">
                <a:solidFill>
                  <a:srgbClr val="000000"/>
                </a:solidFill>
                <a:latin typeface="Book Antiqua"/>
                <a:ea typeface="DejaVu Sans"/>
              </a:rPr>
              <a:t>Losy dobrodusznego Jasia uświadamiają nam, że bycie chciwym, skąpym oraz chytrym w ostateczności zawsze niesie za sobą negatywne skutki. Bezinteresowna postawa chłopca, który z empatią i wrażliwością dzielił się tym, co miał, jest pięknym wzorem do naśladowania. Warto pamiętać, że dzielenie się miłością i dobrem jedynie je pomnaża, ponieważ wracają one do nas ze zdwojoną mocą. Wzruszająca opowieść z głębokim przesłaniem, w której z pewnością nie zabraknie komicznych postaci, prześmiesznych dialogów i całej masy zabawnych sytuacji. </a:t>
            </a:r>
            <a:endParaRPr b="0" lang="pl-PL" sz="1600" spc="-1" strike="noStrike">
              <a:latin typeface="Arial"/>
            </a:endParaRPr>
          </a:p>
          <a:p>
            <a:pPr>
              <a:lnSpc>
                <a:spcPct val="100000"/>
              </a:lnSpc>
            </a:pPr>
            <a:endParaRPr b="0" lang="pl-PL" sz="1600" spc="-1" strike="noStrike">
              <a:latin typeface="Arial"/>
            </a:endParaRPr>
          </a:p>
        </p:txBody>
      </p:sp>
      <p:sp>
        <p:nvSpPr>
          <p:cNvPr id="227" name="CustomShape 5"/>
          <p:cNvSpPr/>
          <p:nvPr/>
        </p:nvSpPr>
        <p:spPr>
          <a:xfrm>
            <a:off x="200160" y="163800"/>
            <a:ext cx="322920" cy="238320"/>
          </a:xfrm>
          <a:prstGeom prst="leftArrow">
            <a:avLst>
              <a:gd name="adj1" fmla="val 50000"/>
              <a:gd name="adj2" fmla="val 50000"/>
            </a:avLst>
          </a:prstGeom>
          <a:solidFill>
            <a:srgbClr val="00b050"/>
          </a:solidFill>
          <a:ln>
            <a:solidFill>
              <a:srgbClr val="00b050"/>
            </a:solidFill>
            <a:round/>
          </a:ln>
        </p:spPr>
        <p:style>
          <a:lnRef idx="2">
            <a:schemeClr val="accent1">
              <a:shade val="50000"/>
            </a:schemeClr>
          </a:lnRef>
          <a:fillRef idx="1">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28" name="Obraz 2" descr=""/>
          <p:cNvPicPr/>
          <p:nvPr/>
        </p:nvPicPr>
        <p:blipFill>
          <a:blip r:embed="rId1"/>
          <a:stretch/>
        </p:blipFill>
        <p:spPr>
          <a:xfrm>
            <a:off x="0" y="0"/>
            <a:ext cx="9143280" cy="6857280"/>
          </a:xfrm>
          <a:prstGeom prst="rect">
            <a:avLst/>
          </a:prstGeom>
          <a:ln>
            <a:noFill/>
          </a:ln>
        </p:spPr>
      </p:pic>
      <p:sp>
        <p:nvSpPr>
          <p:cNvPr id="229" name="CustomShape 1"/>
          <p:cNvSpPr/>
          <p:nvPr/>
        </p:nvSpPr>
        <p:spPr>
          <a:xfrm>
            <a:off x="1209960" y="149040"/>
            <a:ext cx="6681600" cy="1461240"/>
          </a:xfrm>
          <a:prstGeom prst="rect">
            <a:avLst/>
          </a:prstGeom>
          <a:noFill/>
          <a:ln>
            <a:noFill/>
          </a:ln>
        </p:spPr>
        <p:style>
          <a:lnRef idx="0"/>
          <a:fillRef idx="0"/>
          <a:effectRef idx="0"/>
          <a:fontRef idx="minor"/>
        </p:style>
        <p:txBody>
          <a:bodyPr lIns="90000" rIns="90000" tIns="45000" bIns="45000">
            <a:spAutoFit/>
          </a:bodyPr>
          <a:p>
            <a:pPr algn="ctr">
              <a:lnSpc>
                <a:spcPct val="100000"/>
              </a:lnSpc>
            </a:pPr>
            <a:endParaRPr b="0" lang="pl-PL" sz="1800" spc="-1" strike="noStrike">
              <a:latin typeface="Arial"/>
            </a:endParaRPr>
          </a:p>
          <a:p>
            <a:pPr algn="ctr">
              <a:lnSpc>
                <a:spcPct val="100000"/>
              </a:lnSpc>
            </a:pPr>
            <a:r>
              <a:rPr b="1" i="1" lang="pl-PL" sz="2400" spc="-1" strike="noStrike">
                <a:solidFill>
                  <a:srgbClr val="000000"/>
                </a:solidFill>
                <a:latin typeface="Lucida Calligraphy"/>
                <a:ea typeface="DejaVu Sans"/>
              </a:rPr>
              <a:t>O rybaku i złotej rybce </a:t>
            </a:r>
            <a:endParaRPr b="0" lang="pl-PL" sz="2400" spc="-1" strike="noStrike">
              <a:latin typeface="Arial"/>
            </a:endParaRPr>
          </a:p>
          <a:p>
            <a:pPr algn="ctr">
              <a:lnSpc>
                <a:spcPct val="100000"/>
              </a:lnSpc>
            </a:pPr>
            <a:endParaRPr b="0" lang="pl-PL" sz="2400" spc="-1" strike="noStrike">
              <a:latin typeface="Arial"/>
            </a:endParaRPr>
          </a:p>
          <a:p>
            <a:pPr>
              <a:lnSpc>
                <a:spcPct val="100000"/>
              </a:lnSpc>
            </a:pPr>
            <a:endParaRPr b="0" lang="pl-PL" sz="2400" spc="-1" strike="noStrike">
              <a:latin typeface="Arial"/>
            </a:endParaRPr>
          </a:p>
        </p:txBody>
      </p:sp>
      <p:sp>
        <p:nvSpPr>
          <p:cNvPr id="230" name="CustomShape 2"/>
          <p:cNvSpPr/>
          <p:nvPr/>
        </p:nvSpPr>
        <p:spPr>
          <a:xfrm>
            <a:off x="154800" y="151200"/>
            <a:ext cx="322920" cy="238320"/>
          </a:xfrm>
          <a:prstGeom prst="leftArrow">
            <a:avLst>
              <a:gd name="adj1" fmla="val 50000"/>
              <a:gd name="adj2" fmla="val 50000"/>
            </a:avLst>
          </a:prstGeom>
          <a:solidFill>
            <a:srgbClr val="00b050"/>
          </a:solidFill>
          <a:ln>
            <a:solidFill>
              <a:srgbClr val="00b050"/>
            </a:solidFill>
            <a:round/>
          </a:ln>
        </p:spPr>
        <p:style>
          <a:lnRef idx="2">
            <a:schemeClr val="accent1">
              <a:shade val="50000"/>
            </a:schemeClr>
          </a:lnRef>
          <a:fillRef idx="1">
            <a:schemeClr val="accent1"/>
          </a:fillRef>
          <a:effectRef idx="0">
            <a:schemeClr val="accent1"/>
          </a:effectRef>
          <a:fontRef idx="minor"/>
        </p:style>
      </p:sp>
      <p:sp>
        <p:nvSpPr>
          <p:cNvPr id="231" name="CustomShape 3"/>
          <p:cNvSpPr/>
          <p:nvPr/>
        </p:nvSpPr>
        <p:spPr>
          <a:xfrm>
            <a:off x="761400" y="1293840"/>
            <a:ext cx="8088120" cy="179388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pl-PL" sz="1600" spc="-1" strike="noStrike">
                <a:solidFill>
                  <a:srgbClr val="000000"/>
                </a:solidFill>
                <a:latin typeface="Book Antiqua"/>
                <a:ea typeface="DejaVu Sans"/>
              </a:rPr>
              <a:t>Kto z nas nie chciałby spotkać na swojej drodze złotej rybki, która spełnia marzenia? Właśnie takie szczęście spotkało ubogiego rybaka oraz jego żonę Zośkę. Bohater, w zamian za wypuszczenie niezwykłej istoty, nie chciał o nic prosić, ale chytra kobieta nie mogła przepuścić takiej okazji. Zażyczyła sobie ładną chatkę, a gdy jej pragnienia zostały spełnione, ruszyła lawina niepohamowanych żądań, która doprowadziła do zaskakującego finału.</a:t>
            </a:r>
            <a:endParaRPr b="0" lang="pl-PL" sz="1600" spc="-1" strike="noStrike">
              <a:latin typeface="Arial"/>
            </a:endParaRPr>
          </a:p>
          <a:p>
            <a:pPr>
              <a:lnSpc>
                <a:spcPct val="100000"/>
              </a:lnSpc>
            </a:pPr>
            <a:endParaRPr b="0" lang="pl-PL" sz="1600" spc="-1" strike="noStrike">
              <a:latin typeface="Arial"/>
            </a:endParaRPr>
          </a:p>
        </p:txBody>
      </p:sp>
      <p:sp>
        <p:nvSpPr>
          <p:cNvPr id="232" name="CustomShape 4"/>
          <p:cNvSpPr/>
          <p:nvPr/>
        </p:nvSpPr>
        <p:spPr>
          <a:xfrm>
            <a:off x="2661120" y="2995560"/>
            <a:ext cx="6118560" cy="130716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pl-PL" sz="1600" spc="-1" strike="noStrike">
                <a:solidFill>
                  <a:srgbClr val="000000"/>
                </a:solidFill>
                <a:latin typeface="Book Antiqua"/>
                <a:ea typeface="DejaVu Sans"/>
              </a:rPr>
              <a:t>Kim naprawdę była złota rybka? Kto jeszcze miał istotny wpływ na losy naszych głównych bohaterów? Co mogło przynieść połączenie uległego, bojaźliwego męża z chciwą i władczą żoną? Jaki udział w tej opowieści będą mieli nasi mali widzowie?</a:t>
            </a:r>
            <a:endParaRPr b="0" lang="pl-PL" sz="1600" spc="-1" strike="noStrike">
              <a:latin typeface="Arial"/>
            </a:endParaRPr>
          </a:p>
          <a:p>
            <a:pPr>
              <a:lnSpc>
                <a:spcPct val="100000"/>
              </a:lnSpc>
            </a:pPr>
            <a:endParaRPr b="0" lang="pl-PL" sz="1600" spc="-1" strike="noStrike">
              <a:latin typeface="Arial"/>
            </a:endParaRPr>
          </a:p>
        </p:txBody>
      </p:sp>
      <p:sp>
        <p:nvSpPr>
          <p:cNvPr id="233" name="CustomShape 5"/>
          <p:cNvSpPr/>
          <p:nvPr/>
        </p:nvSpPr>
        <p:spPr>
          <a:xfrm>
            <a:off x="2323080" y="4370040"/>
            <a:ext cx="6526800" cy="228060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pl-PL" sz="1600" spc="-1" strike="noStrike">
                <a:solidFill>
                  <a:srgbClr val="000000"/>
                </a:solidFill>
                <a:latin typeface="Book Antiqua"/>
                <a:ea typeface="DejaVu Sans"/>
              </a:rPr>
              <a:t>Komiczna historia pełna zabawnych sytuacji i groteskowych postaci, które rozbawią wszystkich do łez. Jednak morał jest tu wcale nie mniej istotny, ponieważ uświadamiamy małym odbiorcom, czym kończy się nieposkromiona zachłanność na dobra materialne. Gdy apetyt rośnie w miarę jedzenia, musimy pamiętać, że zamiast sytego brzuszka możemy skończyć z pustym żołądkiem. </a:t>
            </a:r>
            <a:r>
              <a:rPr b="1" lang="pl-PL" sz="1600" spc="-1" strike="noStrike">
                <a:solidFill>
                  <a:srgbClr val="7f00ff"/>
                </a:solidFill>
                <a:latin typeface="Book Antiqua"/>
                <a:ea typeface="DejaVu Sans"/>
              </a:rPr>
              <a:t>Za uczestnictwo w spektaklu dzieci otrzymają nie tylko cenną naukę, ale również dyplomy w kształcie rybki!</a:t>
            </a:r>
            <a:endParaRPr b="0" lang="pl-PL" sz="1600" spc="-1" strike="noStrike">
              <a:latin typeface="Arial"/>
            </a:endParaRPr>
          </a:p>
          <a:p>
            <a:pPr>
              <a:lnSpc>
                <a:spcPct val="100000"/>
              </a:lnSpc>
            </a:pPr>
            <a:endParaRPr b="0" lang="pl-PL" sz="1600" spc="-1" strike="noStrike">
              <a:latin typeface="Arial"/>
            </a:endParaRPr>
          </a:p>
        </p:txBody>
      </p:sp>
      <p:pic>
        <p:nvPicPr>
          <p:cNvPr id="234" name="Obraz 8" descr=""/>
          <p:cNvPicPr/>
          <p:nvPr/>
        </p:nvPicPr>
        <p:blipFill>
          <a:blip r:embed="rId2"/>
          <a:stretch/>
        </p:blipFill>
        <p:spPr>
          <a:xfrm flipH="1">
            <a:off x="567000" y="2995560"/>
            <a:ext cx="1067400" cy="1422360"/>
          </a:xfrm>
          <a:prstGeom prst="rect">
            <a:avLst/>
          </a:prstGeom>
          <a:ln>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35" name="Obraz 140" descr=""/>
          <p:cNvPicPr/>
          <p:nvPr/>
        </p:nvPicPr>
        <p:blipFill>
          <a:blip r:embed="rId1"/>
          <a:stretch/>
        </p:blipFill>
        <p:spPr>
          <a:xfrm>
            <a:off x="0" y="-647640"/>
            <a:ext cx="9143280" cy="7579440"/>
          </a:xfrm>
          <a:prstGeom prst="rect">
            <a:avLst/>
          </a:prstGeom>
          <a:ln>
            <a:noFill/>
          </a:ln>
        </p:spPr>
      </p:pic>
      <p:sp>
        <p:nvSpPr>
          <p:cNvPr id="236" name="CustomShape 1"/>
          <p:cNvSpPr/>
          <p:nvPr/>
        </p:nvSpPr>
        <p:spPr>
          <a:xfrm>
            <a:off x="495720" y="119160"/>
            <a:ext cx="8151480" cy="191844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pl-PL" sz="2400" spc="-1" strike="noStrike">
                <a:solidFill>
                  <a:srgbClr val="ff00ff"/>
                </a:solidFill>
                <a:latin typeface="Harrington"/>
                <a:ea typeface="DejaVu Sans"/>
              </a:rPr>
              <a:t>       </a:t>
            </a:r>
            <a:endParaRPr b="0" lang="pl-PL" sz="2400" spc="-1" strike="noStrike">
              <a:latin typeface="Arial"/>
            </a:endParaRPr>
          </a:p>
          <a:p>
            <a:pPr algn="ctr">
              <a:lnSpc>
                <a:spcPct val="100000"/>
              </a:lnSpc>
            </a:pPr>
            <a:r>
              <a:rPr b="1" i="1" lang="pl-PL" sz="2000" spc="-1" strike="noStrike">
                <a:solidFill>
                  <a:srgbClr val="000000"/>
                </a:solidFill>
                <a:latin typeface="Lucida Calligraphy"/>
                <a:ea typeface="DejaVu Sans"/>
              </a:rPr>
              <a:t>   </a:t>
            </a:r>
            <a:r>
              <a:rPr b="1" i="1" lang="pl-PL" sz="2400" spc="-1" strike="noStrike">
                <a:solidFill>
                  <a:srgbClr val="000000"/>
                </a:solidFill>
                <a:latin typeface="Lucida Calligraphy"/>
                <a:ea typeface="DejaVu Sans"/>
              </a:rPr>
              <a:t>Opowieść wigilijna</a:t>
            </a:r>
            <a:endParaRPr b="0" lang="pl-PL" sz="2400" spc="-1" strike="noStrike">
              <a:latin typeface="Arial"/>
            </a:endParaRPr>
          </a:p>
          <a:p>
            <a:pPr algn="ctr">
              <a:lnSpc>
                <a:spcPct val="100000"/>
              </a:lnSpc>
            </a:pPr>
            <a:endParaRPr b="0" lang="pl-PL" sz="2400" spc="-1" strike="noStrike">
              <a:latin typeface="Arial"/>
            </a:endParaRPr>
          </a:p>
          <a:p>
            <a:pPr algn="ctr">
              <a:lnSpc>
                <a:spcPct val="100000"/>
              </a:lnSpc>
            </a:pPr>
            <a:endParaRPr b="0" lang="pl-PL" sz="2400" spc="-1" strike="noStrike">
              <a:latin typeface="Arial"/>
            </a:endParaRPr>
          </a:p>
          <a:p>
            <a:pPr>
              <a:lnSpc>
                <a:spcPct val="100000"/>
              </a:lnSpc>
            </a:pPr>
            <a:endParaRPr b="0" lang="pl-PL" sz="2400" spc="-1" strike="noStrike">
              <a:latin typeface="Arial"/>
            </a:endParaRPr>
          </a:p>
        </p:txBody>
      </p:sp>
      <p:sp>
        <p:nvSpPr>
          <p:cNvPr id="237" name="CustomShape 2"/>
          <p:cNvSpPr/>
          <p:nvPr/>
        </p:nvSpPr>
        <p:spPr>
          <a:xfrm>
            <a:off x="172440" y="579600"/>
            <a:ext cx="2010960" cy="82152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pl-PL" sz="2400" spc="-1" strike="noStrike">
                <a:solidFill>
                  <a:srgbClr val="ff0000"/>
                </a:solidFill>
                <a:latin typeface="Harrington"/>
                <a:ea typeface="DejaVu Sans"/>
              </a:rPr>
              <a:t>Bajka</a:t>
            </a:r>
            <a:r>
              <a:rPr b="1" lang="pl-PL" sz="2400" spc="-1" strike="noStrike">
                <a:solidFill>
                  <a:srgbClr val="7030a0"/>
                </a:solidFill>
                <a:latin typeface="Harrington"/>
                <a:ea typeface="DejaVu Sans"/>
              </a:rPr>
              <a:t> </a:t>
            </a:r>
            <a:r>
              <a:rPr b="1" lang="pl-PL" sz="2400" spc="-1" strike="noStrike">
                <a:solidFill>
                  <a:srgbClr val="ff0000"/>
                </a:solidFill>
                <a:latin typeface="Harrington"/>
                <a:ea typeface="DejaVu Sans"/>
              </a:rPr>
              <a:t>świąteczna</a:t>
            </a:r>
            <a:endParaRPr b="0" lang="pl-PL" sz="2400" spc="-1" strike="noStrike">
              <a:latin typeface="Arial"/>
            </a:endParaRPr>
          </a:p>
        </p:txBody>
      </p:sp>
      <p:sp>
        <p:nvSpPr>
          <p:cNvPr id="238" name="CustomShape 3"/>
          <p:cNvSpPr/>
          <p:nvPr/>
        </p:nvSpPr>
        <p:spPr>
          <a:xfrm>
            <a:off x="172440" y="119160"/>
            <a:ext cx="322920" cy="238320"/>
          </a:xfrm>
          <a:prstGeom prst="leftArrow">
            <a:avLst>
              <a:gd name="adj1" fmla="val 50000"/>
              <a:gd name="adj2" fmla="val 50000"/>
            </a:avLst>
          </a:prstGeom>
          <a:solidFill>
            <a:srgbClr val="00b050"/>
          </a:solidFill>
          <a:ln>
            <a:solidFill>
              <a:srgbClr val="00b050"/>
            </a:solidFill>
            <a:round/>
          </a:ln>
        </p:spPr>
        <p:style>
          <a:lnRef idx="2">
            <a:schemeClr val="accent1">
              <a:shade val="50000"/>
            </a:schemeClr>
          </a:lnRef>
          <a:fillRef idx="1">
            <a:schemeClr val="accent1"/>
          </a:fillRef>
          <a:effectRef idx="0">
            <a:schemeClr val="accent1"/>
          </a:effectRef>
          <a:fontRef idx="minor"/>
        </p:style>
      </p:sp>
      <p:sp>
        <p:nvSpPr>
          <p:cNvPr id="239" name="CustomShape 4"/>
          <p:cNvSpPr/>
          <p:nvPr/>
        </p:nvSpPr>
        <p:spPr>
          <a:xfrm>
            <a:off x="334080" y="1522080"/>
            <a:ext cx="8281800" cy="179388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pl-PL" sz="1600" spc="-1" strike="noStrike">
                <a:solidFill>
                  <a:srgbClr val="000000"/>
                </a:solidFill>
                <a:latin typeface="Book Antiqua"/>
                <a:ea typeface="DejaVu Sans"/>
              </a:rPr>
              <a:t>Żył sobie pewien mały chłopiec, który był zły na cały świat i zbliżające się święta. Podczas drogi powrotnej ze szkoły, przy jednym z mijanych domów, napotyka piękną choinkę oraz znajdujące się pod nią prezenty. Pełen gniewu niszczy świąteczne symbole i szczęśliwy biegnie do domu. Kiedy bohater zasypia w swoim łóżku, nie wie jeszcze, że ta noc nie będzie taka sama, jak każda inna. Dlaczego? Ponieważ jest to noc wigilijna, a wówczas magiczne zjawiska nie są niczym zaskakującym. </a:t>
            </a:r>
            <a:endParaRPr b="0" lang="pl-PL" sz="1600" spc="-1" strike="noStrike">
              <a:latin typeface="Arial"/>
            </a:endParaRPr>
          </a:p>
          <a:p>
            <a:pPr>
              <a:lnSpc>
                <a:spcPct val="100000"/>
              </a:lnSpc>
            </a:pPr>
            <a:endParaRPr b="0" lang="pl-PL" sz="1600" spc="-1" strike="noStrike">
              <a:latin typeface="Arial"/>
            </a:endParaRPr>
          </a:p>
        </p:txBody>
      </p:sp>
      <p:sp>
        <p:nvSpPr>
          <p:cNvPr id="240" name="CustomShape 5"/>
          <p:cNvSpPr/>
          <p:nvPr/>
        </p:nvSpPr>
        <p:spPr>
          <a:xfrm>
            <a:off x="312840" y="3276360"/>
            <a:ext cx="6062400" cy="155052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pl-PL" sz="1600" spc="-1" strike="noStrike">
                <a:solidFill>
                  <a:srgbClr val="000000"/>
                </a:solidFill>
                <a:latin typeface="Book Antiqua"/>
                <a:ea typeface="DejaVu Sans"/>
              </a:rPr>
              <a:t>Gdy wybije północ chłopca odwiedzą trzy wyjątkowe postacie: Zaczarowana Choinka, Magiczny Prezent oraz Duszek Świąt. Zgadza się, goście ci nie są przypadkowi. Każdy z nich będzie miał na celu uświadomić chłopcu jego złe uczynki, a także konsekwencje, jakie niosą za sobą w przyszłości.</a:t>
            </a:r>
            <a:endParaRPr b="0" lang="pl-PL" sz="1600" spc="-1" strike="noStrike">
              <a:latin typeface="Arial"/>
            </a:endParaRPr>
          </a:p>
          <a:p>
            <a:pPr>
              <a:lnSpc>
                <a:spcPct val="100000"/>
              </a:lnSpc>
            </a:pPr>
            <a:endParaRPr b="0" lang="pl-PL" sz="1600" spc="-1" strike="noStrike">
              <a:latin typeface="Arial"/>
            </a:endParaRPr>
          </a:p>
        </p:txBody>
      </p:sp>
      <p:sp>
        <p:nvSpPr>
          <p:cNvPr id="241" name="CustomShape 6"/>
          <p:cNvSpPr/>
          <p:nvPr/>
        </p:nvSpPr>
        <p:spPr>
          <a:xfrm>
            <a:off x="276120" y="4848120"/>
            <a:ext cx="8397720" cy="130716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pl-PL" sz="1600" spc="-1" strike="noStrike">
                <a:solidFill>
                  <a:srgbClr val="000000"/>
                </a:solidFill>
                <a:latin typeface="Book Antiqua"/>
                <a:ea typeface="DejaVu Sans"/>
              </a:rPr>
              <a:t>Staniemy się świadkami pięknej, świątecznej opowieści, w której znajdziemy wszystko – zarówno klimatyczną muzykę, zabawne dialogi i postacie wywołujące salwy śmiechu, ale przede wszystkim wzruszający przekaz. Czy odwiedziny niezwykłych gości zmienią życie chłopca i rozbudzą w nim miłość do świąt? Wkrótce przekonamy się o tym…</a:t>
            </a:r>
            <a:endParaRPr b="0" lang="pl-PL" sz="1600" spc="-1" strike="noStrike">
              <a:latin typeface="Arial"/>
            </a:endParaRPr>
          </a:p>
          <a:p>
            <a:pPr>
              <a:lnSpc>
                <a:spcPct val="100000"/>
              </a:lnSpc>
            </a:pPr>
            <a:endParaRPr b="0" lang="pl-PL" sz="1600" spc="-1" strike="noStrike">
              <a:latin typeface="Arial"/>
            </a:endParaRPr>
          </a:p>
        </p:txBody>
      </p:sp>
      <p:pic>
        <p:nvPicPr>
          <p:cNvPr id="242" name="Obraz 6" descr=""/>
          <p:cNvPicPr/>
          <p:nvPr/>
        </p:nvPicPr>
        <p:blipFill>
          <a:blip r:embed="rId2"/>
          <a:stretch/>
        </p:blipFill>
        <p:spPr>
          <a:xfrm>
            <a:off x="6257520" y="2816280"/>
            <a:ext cx="2885760" cy="2116080"/>
          </a:xfrm>
          <a:prstGeom prst="rect">
            <a:avLst/>
          </a:prstGeom>
          <a:ln>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6789</TotalTime>
  <Application>LibreOffice/6.2.3.2$Windows_x86 LibreOffice_project/aecc05fe267cc68dde00352a451aa867b3b546ac</Application>
  <Words>2994</Words>
  <Paragraphs>142</Paragraphs>
  <Company>Microsoft</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2017-06-04T10:47:37Z</dcterms:created>
  <dc:creator>Paweł Aleksiejczuk</dc:creator>
  <dc:description/>
  <dc:language>pl-PL</dc:language>
  <cp:lastModifiedBy/>
  <dcterms:modified xsi:type="dcterms:W3CDTF">2019-11-17T12:07:40Z</dcterms:modified>
  <cp:revision>151</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mpany">
    <vt:lpwstr>Microsoft</vt:lpwstr>
  </property>
  <property fmtid="{D5CDD505-2E9C-101B-9397-08002B2CF9AE}" pid="4" name="HiddenSlides">
    <vt:i4>0</vt:i4>
  </property>
  <property fmtid="{D5CDD505-2E9C-101B-9397-08002B2CF9AE}" pid="5" name="HyperlinksChanged">
    <vt:bool>0</vt:bool>
  </property>
  <property fmtid="{D5CDD505-2E9C-101B-9397-08002B2CF9AE}" pid="6" name="LinksUpToDate">
    <vt:bool>0</vt:bool>
  </property>
  <property fmtid="{D5CDD505-2E9C-101B-9397-08002B2CF9AE}" pid="7" name="MMClips">
    <vt:i4>0</vt:i4>
  </property>
  <property fmtid="{D5CDD505-2E9C-101B-9397-08002B2CF9AE}" pid="8" name="Notes">
    <vt:i4>2</vt:i4>
  </property>
  <property fmtid="{D5CDD505-2E9C-101B-9397-08002B2CF9AE}" pid="9" name="PresentationFormat">
    <vt:lpwstr>Pokaz na ekranie (4:3)</vt:lpwstr>
  </property>
  <property fmtid="{D5CDD505-2E9C-101B-9397-08002B2CF9AE}" pid="10" name="ScaleCrop">
    <vt:bool>0</vt:bool>
  </property>
  <property fmtid="{D5CDD505-2E9C-101B-9397-08002B2CF9AE}" pid="11" name="ShareDoc">
    <vt:bool>0</vt:bool>
  </property>
  <property fmtid="{D5CDD505-2E9C-101B-9397-08002B2CF9AE}" pid="12" name="Slides">
    <vt:i4>17</vt:i4>
  </property>
</Properties>
</file>